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sldIdLst>
    <p:sldId id="392" r:id="rId3"/>
    <p:sldId id="256" r:id="rId4"/>
    <p:sldId id="261" r:id="rId5"/>
    <p:sldId id="257"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378" r:id="rId26"/>
    <p:sldId id="379" r:id="rId27"/>
    <p:sldId id="281" r:id="rId28"/>
    <p:sldId id="282" r:id="rId29"/>
    <p:sldId id="283" r:id="rId30"/>
    <p:sldId id="284" r:id="rId31"/>
    <p:sldId id="285" r:id="rId32"/>
    <p:sldId id="286" r:id="rId33"/>
    <p:sldId id="287" r:id="rId34"/>
    <p:sldId id="288" r:id="rId35"/>
    <p:sldId id="289" r:id="rId36"/>
    <p:sldId id="290" r:id="rId37"/>
    <p:sldId id="291" r:id="rId38"/>
    <p:sldId id="377" r:id="rId39"/>
    <p:sldId id="380" r:id="rId40"/>
    <p:sldId id="381" r:id="rId41"/>
    <p:sldId id="382" r:id="rId42"/>
    <p:sldId id="383" r:id="rId43"/>
    <p:sldId id="384" r:id="rId44"/>
    <p:sldId id="385" r:id="rId45"/>
    <p:sldId id="386" r:id="rId46"/>
    <p:sldId id="387" r:id="rId47"/>
    <p:sldId id="388" r:id="rId48"/>
    <p:sldId id="390"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82859-0180-4817-95FC-9DA6429AF1FB}" type="datetimeFigureOut">
              <a:rPr lang="tr-TR" smtClean="0"/>
              <a:t>15.04.2016</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9C1A0-A6A4-4B65-BE38-83F0250E2043}" type="slidenum">
              <a:rPr lang="tr-TR" smtClean="0"/>
              <a:t>‹#›</a:t>
            </a:fld>
            <a:endParaRPr lang="tr-TR"/>
          </a:p>
        </p:txBody>
      </p:sp>
    </p:spTree>
    <p:extLst>
      <p:ext uri="{BB962C8B-B14F-4D97-AF65-F5344CB8AC3E}">
        <p14:creationId xmlns:p14="http://schemas.microsoft.com/office/powerpoint/2010/main" val="84045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1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494B5BCD-8879-4F1F-A65F-99F059C8669C}"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C6D9262-0B0E-4906-93FA-8EA53DC0CF8A}"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48DF3A-512C-4845-BAF5-61B06FC7162E}"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C6D9262-0B0E-4906-93FA-8EA53DC0CF8A}"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48DF3A-512C-4845-BAF5-61B06FC7162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C6D9262-0B0E-4906-93FA-8EA53DC0CF8A}"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48DF3A-512C-4845-BAF5-61B06FC7162E}" type="slidenum">
              <a:rPr lang="tr-TR" smtClean="0"/>
              <a:t>‹#›</a:t>
            </a:fld>
            <a:endParaRPr lang="tr-T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122782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72832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3"/>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07577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81702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44140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4586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801377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7215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C6D9262-0B0E-4906-93FA-8EA53DC0CF8A}"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48DF3A-512C-4845-BAF5-61B06FC7162E}"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81135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186663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0572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C6D9262-0B0E-4906-93FA-8EA53DC0CF8A}"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48DF3A-512C-4845-BAF5-61B06FC7162E}"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CC6D9262-0B0E-4906-93FA-8EA53DC0CF8A}"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48DF3A-512C-4845-BAF5-61B06FC7162E}" type="slidenum">
              <a:rPr lang="tr-TR" smtClean="0"/>
              <a:t>‹#›</a:t>
            </a:fld>
            <a:endParaRPr lang="tr-TR"/>
          </a:p>
        </p:txBody>
      </p:sp>
      <p:sp>
        <p:nvSpPr>
          <p:cNvPr id="9" name="Content Placeholder 8"/>
          <p:cNvSpPr>
            <a:spLocks noGrp="1"/>
          </p:cNvSpPr>
          <p:nvPr>
            <p:ph sz="quarter" idx="13"/>
          </p:nvPr>
        </p:nvSpPr>
        <p:spPr>
          <a:xfrm>
            <a:off x="902207"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C6D9262-0B0E-4906-93FA-8EA53DC0CF8A}" type="datetimeFigureOut">
              <a:rPr lang="tr-TR" smtClean="0"/>
              <a:t>15.04.2016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48DF3A-512C-4845-BAF5-61B06FC7162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CC6D9262-0B0E-4906-93FA-8EA53DC0CF8A}" type="datetimeFigureOut">
              <a:rPr lang="tr-TR" smtClean="0"/>
              <a:t>15.04.2016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248DF3A-512C-4845-BAF5-61B06FC7162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C6D9262-0B0E-4906-93FA-8EA53DC0CF8A}" type="datetimeFigureOut">
              <a:rPr lang="tr-TR" smtClean="0"/>
              <a:t>15.04.2016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248DF3A-512C-4845-BAF5-61B06FC7162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C6D9262-0B0E-4906-93FA-8EA53DC0CF8A}"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48DF3A-512C-4845-BAF5-61B06FC7162E}" type="slidenum">
              <a:rPr lang="tr-TR" smtClean="0"/>
              <a:t>‹#›</a:t>
            </a:fld>
            <a:endParaRPr lang="tr-T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C6D9262-0B0E-4906-93FA-8EA53DC0CF8A}"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48DF3A-512C-4845-BAF5-61B06FC7162E}" type="slidenum">
              <a:rPr lang="tr-TR" smtClean="0"/>
              <a:t>‹#›</a:t>
            </a:fld>
            <a:endParaRPr lang="tr-T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C6D9262-0B0E-4906-93FA-8EA53DC0CF8A}" type="datetimeFigureOut">
              <a:rPr lang="tr-TR" smtClean="0"/>
              <a:t>15.04.2016</a:t>
            </a:fld>
            <a:endParaRPr lang="tr-T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4248DF3A-512C-4845-BAF5-61B06FC7162E}" type="slidenum">
              <a:rPr lang="tr-TR" smtClean="0"/>
              <a:t>‹#›</a:t>
            </a:fld>
            <a:endParaRPr lang="tr-T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84985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914400" y="412750"/>
            <a:ext cx="103632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8435"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384" y="404813"/>
            <a:ext cx="4826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817" y="5410203"/>
            <a:ext cx="11916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3" y="5397503"/>
            <a:ext cx="1441449"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92725"/>
            <a:ext cx="1066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668" y="4516441"/>
            <a:ext cx="216111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469" y="4516438"/>
            <a:ext cx="20616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369" y="4516438"/>
            <a:ext cx="17822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Metin kutusu 3"/>
          <p:cNvSpPr txBox="1">
            <a:spLocks noChangeArrowheads="1"/>
          </p:cNvSpPr>
          <p:nvPr/>
        </p:nvSpPr>
        <p:spPr bwMode="auto">
          <a:xfrm>
            <a:off x="203202" y="5934076"/>
            <a:ext cx="11840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18443" name="Metin kutusu 4"/>
          <p:cNvSpPr txBox="1">
            <a:spLocks noChangeArrowheads="1"/>
          </p:cNvSpPr>
          <p:nvPr/>
        </p:nvSpPr>
        <p:spPr bwMode="auto">
          <a:xfrm>
            <a:off x="914400" y="2768601"/>
            <a:ext cx="106955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BİLGİSAYARDA OFİS PROGRAMLARI VE KLAVYE KULLANIMI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(KELİME İŞLEMCİ</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Arş.Gör</a:t>
            </a:r>
            <a:r>
              <a:rPr lang="tr-TR" altLang="tr-TR" sz="1800" b="1" dirty="0">
                <a:solidFill>
                  <a:prstClr val="black"/>
                </a:solidFill>
                <a:latin typeface="Times New Roman" pitchFamily="18" charset="0"/>
                <a:cs typeface="Times New Roman" pitchFamily="18" charset="0"/>
              </a:rPr>
              <a:t>. Ceyhan </a:t>
            </a:r>
            <a:r>
              <a:rPr lang="tr-TR" altLang="tr-TR" sz="1800" b="1" dirty="0" smtClean="0">
                <a:solidFill>
                  <a:prstClr val="black"/>
                </a:solidFill>
                <a:latin typeface="Times New Roman" pitchFamily="18" charset="0"/>
                <a:cs typeface="Times New Roman" pitchFamily="18" charset="0"/>
              </a:rPr>
              <a:t>YILMAZ</a:t>
            </a:r>
            <a:endParaRPr lang="tr-TR" altLang="tr-TR"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65248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smtClean="0"/>
              <a:t>AYNI ANDA AÇIK OLAN DOSYALARI AYNI PENCEREDE GÖRÜNTÜLEYİP KARŞILAŞTIRMALI ÇALIŞMA YAPILMAK İSTENDİĞİNDE WORD PENCERESİ YAN YANA VEYA ALT ALTA BÖLÜNEREK BELGELER ÜZERİNDE ÇALIŞMA İMKANI SUNAR.</a:t>
            </a:r>
          </a:p>
          <a:p>
            <a:r>
              <a:rPr lang="en-US" dirty="0" smtClean="0"/>
              <a:t>GÖRÜNÜM SEKMESİNDEN PENCERE KOMUT GRUBUNDAKİ SEÇENEKLERDEN İSTENEN SEÇENEK SEÇİLİR.</a:t>
            </a:r>
          </a:p>
          <a:p>
            <a:endParaRPr lang="tr-TR" dirty="0"/>
          </a:p>
        </p:txBody>
      </p:sp>
      <p:sp>
        <p:nvSpPr>
          <p:cNvPr id="2" name="Başlık 1"/>
          <p:cNvSpPr>
            <a:spLocks noGrp="1"/>
          </p:cNvSpPr>
          <p:nvPr>
            <p:ph type="title"/>
          </p:nvPr>
        </p:nvSpPr>
        <p:spPr/>
        <p:txBody>
          <a:bodyPr/>
          <a:lstStyle/>
          <a:p>
            <a:r>
              <a:rPr lang="en-US" dirty="0" smtClean="0"/>
              <a:t>BİRDEN FAZLA AÇIK BELGE İLE ÇALIŞMA</a:t>
            </a:r>
            <a:endParaRPr lang="tr-TR" dirty="0"/>
          </a:p>
        </p:txBody>
      </p:sp>
    </p:spTree>
    <p:extLst>
      <p:ext uri="{BB962C8B-B14F-4D97-AF65-F5344CB8AC3E}">
        <p14:creationId xmlns:p14="http://schemas.microsoft.com/office/powerpoint/2010/main" val="281601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cstate="print"/>
          <a:stretch>
            <a:fillRect/>
          </a:stretch>
        </p:blipFill>
        <p:spPr>
          <a:xfrm>
            <a:off x="1657188" y="1801906"/>
            <a:ext cx="8849447" cy="4312023"/>
          </a:xfrm>
          <a:prstGeom prst="rect">
            <a:avLst/>
          </a:prstGeom>
        </p:spPr>
      </p:pic>
      <p:sp>
        <p:nvSpPr>
          <p:cNvPr id="2" name="Başlık 1"/>
          <p:cNvSpPr>
            <a:spLocks noGrp="1"/>
          </p:cNvSpPr>
          <p:nvPr>
            <p:ph type="title"/>
          </p:nvPr>
        </p:nvSpPr>
        <p:spPr/>
        <p:txBody>
          <a:bodyPr/>
          <a:lstStyle/>
          <a:p>
            <a:r>
              <a:rPr lang="en-US" dirty="0"/>
              <a:t>BİRDEN FAZLA AÇIK </a:t>
            </a:r>
            <a:r>
              <a:rPr lang="en-US" dirty="0" smtClean="0"/>
              <a:t>BELGE İLE </a:t>
            </a:r>
            <a:r>
              <a:rPr lang="en-US" dirty="0"/>
              <a:t>ÇALIŞMA</a:t>
            </a:r>
            <a:endParaRPr lang="tr-TR" dirty="0"/>
          </a:p>
        </p:txBody>
      </p:sp>
    </p:spTree>
    <p:extLst>
      <p:ext uri="{BB962C8B-B14F-4D97-AF65-F5344CB8AC3E}">
        <p14:creationId xmlns:p14="http://schemas.microsoft.com/office/powerpoint/2010/main" val="2182430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smtClean="0"/>
              <a:t>SAYFA DÜZENİ SEKMESİ ALTINDA KENAR BOŞLUKLARI MENÜSÜNDEN UYGUN OLAN SEÇİLİR VEYA İSTEĞİNİZE UYGUN ŞEKİLDE ÖZEL KENAR BOŞLUKLARI TANIMLANABİLİR.</a:t>
            </a:r>
          </a:p>
          <a:p>
            <a:endParaRPr lang="tr-TR" dirty="0"/>
          </a:p>
        </p:txBody>
      </p:sp>
      <p:sp>
        <p:nvSpPr>
          <p:cNvPr id="2" name="Başlık 1"/>
          <p:cNvSpPr>
            <a:spLocks noGrp="1"/>
          </p:cNvSpPr>
          <p:nvPr>
            <p:ph type="title"/>
          </p:nvPr>
        </p:nvSpPr>
        <p:spPr/>
        <p:txBody>
          <a:bodyPr/>
          <a:lstStyle/>
          <a:p>
            <a:r>
              <a:rPr lang="en-US" dirty="0" smtClean="0"/>
              <a:t>SAYFA DÜZENİ – KENAR BOŞLUKLARI</a:t>
            </a:r>
            <a:endParaRPr lang="tr-TR" dirty="0"/>
          </a:p>
        </p:txBody>
      </p:sp>
      <p:pic>
        <p:nvPicPr>
          <p:cNvPr id="4" name="Resim 3" descr="Sayfa Düzeni sekmesindeki Kenar Boşlukları"/>
          <p:cNvPicPr/>
          <p:nvPr/>
        </p:nvPicPr>
        <p:blipFill>
          <a:blip r:embed="rId2">
            <a:extLst>
              <a:ext uri="{28A0092B-C50C-407E-A947-70E740481C1C}">
                <a14:useLocalDpi xmlns:a14="http://schemas.microsoft.com/office/drawing/2010/main" val="0"/>
              </a:ext>
            </a:extLst>
          </a:blip>
          <a:srcRect/>
          <a:stretch>
            <a:fillRect/>
          </a:stretch>
        </p:blipFill>
        <p:spPr bwMode="auto">
          <a:xfrm>
            <a:off x="1563526" y="3881643"/>
            <a:ext cx="4415292" cy="1934210"/>
          </a:xfrm>
          <a:prstGeom prst="rect">
            <a:avLst/>
          </a:prstGeom>
          <a:noFill/>
          <a:ln>
            <a:noFill/>
          </a:ln>
        </p:spPr>
      </p:pic>
      <p:pic>
        <p:nvPicPr>
          <p:cNvPr id="5" name="Resim 4" descr="Kenar Boşlukları galerisi"/>
          <p:cNvPicPr/>
          <p:nvPr/>
        </p:nvPicPr>
        <p:blipFill>
          <a:blip r:embed="rId3">
            <a:extLst>
              <a:ext uri="{28A0092B-C50C-407E-A947-70E740481C1C}">
                <a14:useLocalDpi xmlns:a14="http://schemas.microsoft.com/office/drawing/2010/main" val="0"/>
              </a:ext>
            </a:extLst>
          </a:blip>
          <a:srcRect/>
          <a:stretch>
            <a:fillRect/>
          </a:stretch>
        </p:blipFill>
        <p:spPr bwMode="auto">
          <a:xfrm>
            <a:off x="6659026" y="3881643"/>
            <a:ext cx="3351348" cy="1934210"/>
          </a:xfrm>
          <a:prstGeom prst="rect">
            <a:avLst/>
          </a:prstGeom>
          <a:noFill/>
          <a:ln>
            <a:noFill/>
          </a:ln>
        </p:spPr>
      </p:pic>
    </p:spTree>
    <p:extLst>
      <p:ext uri="{BB962C8B-B14F-4D97-AF65-F5344CB8AC3E}">
        <p14:creationId xmlns:p14="http://schemas.microsoft.com/office/powerpoint/2010/main" val="331493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9699" y="2316879"/>
            <a:ext cx="4843596" cy="3450696"/>
          </a:xfrm>
        </p:spPr>
        <p:txBody>
          <a:bodyPr/>
          <a:lstStyle/>
          <a:p>
            <a:r>
              <a:rPr lang="en-US" dirty="0" smtClean="0"/>
              <a:t>ÖZEL KENAR BOŞLUKLARI OLUŞTURMAK İÇİN SAYFA DÜZENİ SEKMESİNDEN KENAR BOŞLUKLARI MENÜSÜ ALTINDA  ÖZEL KENAR BOŞLUKLARI SEÇENEĞİ SEÇİLİR. GELEN PENCERE İSTENİLEN ŞEKİLDE DÜZENLENİR.</a:t>
            </a:r>
            <a:endParaRPr lang="tr-TR" dirty="0"/>
          </a:p>
        </p:txBody>
      </p:sp>
      <p:sp>
        <p:nvSpPr>
          <p:cNvPr id="2" name="Başlık 1"/>
          <p:cNvSpPr>
            <a:spLocks noGrp="1"/>
          </p:cNvSpPr>
          <p:nvPr>
            <p:ph type="title"/>
          </p:nvPr>
        </p:nvSpPr>
        <p:spPr/>
        <p:txBody>
          <a:bodyPr/>
          <a:lstStyle/>
          <a:p>
            <a:r>
              <a:rPr lang="en-US" dirty="0" smtClean="0"/>
              <a:t>SAYFA DÜZENİ – KENAR BOŞLUKLARI	</a:t>
            </a:r>
            <a:endParaRPr lang="tr-TR" dirty="0"/>
          </a:p>
        </p:txBody>
      </p:sp>
      <p:pic>
        <p:nvPicPr>
          <p:cNvPr id="4" name="Resim 3"/>
          <p:cNvPicPr/>
          <p:nvPr/>
        </p:nvPicPr>
        <p:blipFill>
          <a:blip r:embed="rId2"/>
          <a:stretch>
            <a:fillRect/>
          </a:stretch>
        </p:blipFill>
        <p:spPr>
          <a:xfrm>
            <a:off x="6337977" y="2303930"/>
            <a:ext cx="4384130" cy="3364326"/>
          </a:xfrm>
          <a:prstGeom prst="rect">
            <a:avLst/>
          </a:prstGeom>
        </p:spPr>
      </p:pic>
    </p:spTree>
    <p:extLst>
      <p:ext uri="{BB962C8B-B14F-4D97-AF65-F5344CB8AC3E}">
        <p14:creationId xmlns:p14="http://schemas.microsoft.com/office/powerpoint/2010/main" val="425836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3792" y="2406525"/>
            <a:ext cx="9877777" cy="3450696"/>
          </a:xfrm>
        </p:spPr>
        <p:txBody>
          <a:bodyPr/>
          <a:lstStyle/>
          <a:p>
            <a:r>
              <a:rPr lang="en-US" dirty="0" smtClean="0"/>
              <a:t>SAYFA DÜZENİ SEKMESİ ALTINDA YÖNLENDİRME MENÜSÜNDEN SAYFANIZI DİKEY VEYA YATAY OLARAK YÖNLENDİREBİLİRSİNİZ.</a:t>
            </a:r>
            <a:endParaRPr lang="tr-TR" dirty="0"/>
          </a:p>
        </p:txBody>
      </p:sp>
      <p:sp>
        <p:nvSpPr>
          <p:cNvPr id="2" name="Başlık 1"/>
          <p:cNvSpPr>
            <a:spLocks noGrp="1"/>
          </p:cNvSpPr>
          <p:nvPr>
            <p:ph type="title"/>
          </p:nvPr>
        </p:nvSpPr>
        <p:spPr/>
        <p:txBody>
          <a:bodyPr/>
          <a:lstStyle/>
          <a:p>
            <a:r>
              <a:rPr lang="en-US" dirty="0" smtClean="0"/>
              <a:t>SAYFA DÜZENİ - YÖNLENDİRME</a:t>
            </a:r>
            <a:endParaRPr lang="tr-TR" dirty="0"/>
          </a:p>
        </p:txBody>
      </p:sp>
      <p:pic>
        <p:nvPicPr>
          <p:cNvPr id="4" name="Resim 3"/>
          <p:cNvPicPr/>
          <p:nvPr/>
        </p:nvPicPr>
        <p:blipFill rotWithShape="1">
          <a:blip r:embed="rId2"/>
          <a:srcRect r="77319" b="74248"/>
          <a:stretch/>
        </p:blipFill>
        <p:spPr bwMode="auto">
          <a:xfrm>
            <a:off x="2208121" y="3375355"/>
            <a:ext cx="7638008" cy="2635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2146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1797" y="2254126"/>
            <a:ext cx="9877777" cy="3450696"/>
          </a:xfrm>
        </p:spPr>
        <p:txBody>
          <a:bodyPr/>
          <a:lstStyle/>
          <a:p>
            <a:r>
              <a:rPr lang="en-US" dirty="0" smtClean="0"/>
              <a:t>SAYFA DÜZENİ SEKMESİ ALTINDA SÜTUNLAR SEKMESİNDEN METNİNİZİ BÖLMEK İSTEDİĞİNİZ STUN ŞEKLİNİ SEÇİNİZ.</a:t>
            </a:r>
          </a:p>
          <a:p>
            <a:endParaRPr lang="tr-TR" dirty="0"/>
          </a:p>
        </p:txBody>
      </p:sp>
      <p:sp>
        <p:nvSpPr>
          <p:cNvPr id="2" name="Başlık 1"/>
          <p:cNvSpPr>
            <a:spLocks noGrp="1"/>
          </p:cNvSpPr>
          <p:nvPr>
            <p:ph type="title"/>
          </p:nvPr>
        </p:nvSpPr>
        <p:spPr/>
        <p:txBody>
          <a:bodyPr/>
          <a:lstStyle/>
          <a:p>
            <a:r>
              <a:rPr lang="en-US" dirty="0" smtClean="0"/>
              <a:t>SAYFA DÜZENİ - SÜTUNLAR</a:t>
            </a:r>
            <a:endParaRPr lang="tr-TR" dirty="0"/>
          </a:p>
        </p:txBody>
      </p:sp>
      <p:pic>
        <p:nvPicPr>
          <p:cNvPr id="4" name="Resim 3" descr="Sütunlar menüsü"/>
          <p:cNvPicPr/>
          <p:nvPr/>
        </p:nvPicPr>
        <p:blipFill>
          <a:blip r:embed="rId2">
            <a:extLst>
              <a:ext uri="{28A0092B-C50C-407E-A947-70E740481C1C}">
                <a14:useLocalDpi xmlns:a14="http://schemas.microsoft.com/office/drawing/2010/main" val="0"/>
              </a:ext>
            </a:extLst>
          </a:blip>
          <a:srcRect/>
          <a:stretch>
            <a:fillRect/>
          </a:stretch>
        </p:blipFill>
        <p:spPr bwMode="auto">
          <a:xfrm>
            <a:off x="1176950" y="3175741"/>
            <a:ext cx="4051073" cy="3313792"/>
          </a:xfrm>
          <a:prstGeom prst="rect">
            <a:avLst/>
          </a:prstGeom>
          <a:noFill/>
          <a:ln>
            <a:noFill/>
          </a:ln>
        </p:spPr>
      </p:pic>
      <p:pic>
        <p:nvPicPr>
          <p:cNvPr id="5" name="Resim 4" descr="Sütunlar iletişim kutusu"/>
          <p:cNvPicPr/>
          <p:nvPr/>
        </p:nvPicPr>
        <p:blipFill>
          <a:blip r:embed="rId3">
            <a:extLst>
              <a:ext uri="{28A0092B-C50C-407E-A947-70E740481C1C}">
                <a14:useLocalDpi xmlns:a14="http://schemas.microsoft.com/office/drawing/2010/main" val="0"/>
              </a:ext>
            </a:extLst>
          </a:blip>
          <a:srcRect/>
          <a:stretch>
            <a:fillRect/>
          </a:stretch>
        </p:blipFill>
        <p:spPr bwMode="auto">
          <a:xfrm>
            <a:off x="5553073" y="3175742"/>
            <a:ext cx="4962525" cy="3313792"/>
          </a:xfrm>
          <a:prstGeom prst="rect">
            <a:avLst/>
          </a:prstGeom>
          <a:noFill/>
          <a:ln>
            <a:noFill/>
          </a:ln>
        </p:spPr>
      </p:pic>
    </p:spTree>
    <p:extLst>
      <p:ext uri="{BB962C8B-B14F-4D97-AF65-F5344CB8AC3E}">
        <p14:creationId xmlns:p14="http://schemas.microsoft.com/office/powerpoint/2010/main" val="2954206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8004" y="2092761"/>
            <a:ext cx="6708255" cy="3450696"/>
          </a:xfrm>
        </p:spPr>
        <p:txBody>
          <a:bodyPr/>
          <a:lstStyle/>
          <a:p>
            <a:r>
              <a:rPr lang="en-US" dirty="0" smtClean="0"/>
              <a:t>SAYFA DÜZENİ -&gt; KESMELER MENÜ ÇALIŞTIĞIMIZ SAYFALARDA AYNI VEYA FARKLI DEĞİŞİKLİKLER YAPMAK İÇİN KULLANILIR.</a:t>
            </a:r>
          </a:p>
          <a:p>
            <a:r>
              <a:rPr lang="en-US" dirty="0" smtClean="0"/>
              <a:t>TEK BİR SAYFADA BİRKAÇ FARKLI BÖLÜM BULUNABİLİR VE HER BİRİNİN KENDİ ÜST-ALT BİLGİSİ, YÖNLENDİRMESİ, BİÇİMLENDİRMESİ BULUNABİLİR. </a:t>
            </a:r>
            <a:endParaRPr lang="tr-TR" dirty="0"/>
          </a:p>
        </p:txBody>
      </p:sp>
      <p:sp>
        <p:nvSpPr>
          <p:cNvPr id="2" name="Başlık 1"/>
          <p:cNvSpPr>
            <a:spLocks noGrp="1"/>
          </p:cNvSpPr>
          <p:nvPr>
            <p:ph type="title"/>
          </p:nvPr>
        </p:nvSpPr>
        <p:spPr/>
        <p:txBody>
          <a:bodyPr/>
          <a:lstStyle/>
          <a:p>
            <a:r>
              <a:rPr lang="en-US" dirty="0" smtClean="0"/>
              <a:t>SAYFA DÜZENİ - KESMELER</a:t>
            </a:r>
            <a:endParaRPr lang="tr-TR" dirty="0"/>
          </a:p>
        </p:txBody>
      </p:sp>
      <p:pic>
        <p:nvPicPr>
          <p:cNvPr id="4" name="Resim 3" descr="Belgenize ekleyebileceğiniz farklı bölüm sonları"/>
          <p:cNvPicPr/>
          <p:nvPr/>
        </p:nvPicPr>
        <p:blipFill>
          <a:blip r:embed="rId2">
            <a:extLst>
              <a:ext uri="{28A0092B-C50C-407E-A947-70E740481C1C}">
                <a14:useLocalDpi xmlns:a14="http://schemas.microsoft.com/office/drawing/2010/main" val="0"/>
              </a:ext>
            </a:extLst>
          </a:blip>
          <a:srcRect/>
          <a:stretch>
            <a:fillRect/>
          </a:stretch>
        </p:blipFill>
        <p:spPr bwMode="auto">
          <a:xfrm>
            <a:off x="7213449" y="2061079"/>
            <a:ext cx="4368949" cy="3254991"/>
          </a:xfrm>
          <a:prstGeom prst="rect">
            <a:avLst/>
          </a:prstGeom>
          <a:noFill/>
          <a:ln>
            <a:noFill/>
          </a:ln>
        </p:spPr>
      </p:pic>
    </p:spTree>
    <p:extLst>
      <p:ext uri="{BB962C8B-B14F-4D97-AF65-F5344CB8AC3E}">
        <p14:creationId xmlns:p14="http://schemas.microsoft.com/office/powerpoint/2010/main" val="3563106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en-US" dirty="0" smtClean="0"/>
              <a:t>BÖLÜM SONU TÜRLERİ</a:t>
            </a:r>
          </a:p>
          <a:p>
            <a:pPr lvl="0"/>
            <a:r>
              <a:rPr lang="tr-TR" b="1" dirty="0"/>
              <a:t>Sonraki Sayfa</a:t>
            </a:r>
            <a:r>
              <a:rPr lang="tr-TR" dirty="0"/>
              <a:t> bölüm sonu, yeni bölümü sonraki sayfadan başlatır. </a:t>
            </a:r>
          </a:p>
          <a:p>
            <a:pPr marL="0" lvl="0" indent="0">
              <a:buNone/>
            </a:pPr>
            <a:r>
              <a:rPr lang="en-US" b="1" dirty="0" smtClean="0"/>
              <a:t>     </a:t>
            </a:r>
            <a:r>
              <a:rPr lang="tr-TR" b="1" dirty="0" smtClean="0"/>
              <a:t>Sayfa </a:t>
            </a:r>
            <a:r>
              <a:rPr lang="tr-TR" b="1" dirty="0"/>
              <a:t>Düzeni </a:t>
            </a:r>
            <a:r>
              <a:rPr lang="tr-TR" dirty="0"/>
              <a:t>&gt;</a:t>
            </a:r>
            <a:r>
              <a:rPr lang="tr-TR" b="1" dirty="0"/>
              <a:t> Kesmeler</a:t>
            </a:r>
            <a:r>
              <a:rPr lang="tr-TR" dirty="0"/>
              <a:t> altında </a:t>
            </a:r>
            <a:r>
              <a:rPr lang="en-US" b="1" dirty="0" err="1" smtClean="0"/>
              <a:t>Sonraki</a:t>
            </a:r>
            <a:r>
              <a:rPr lang="en-US" b="1" dirty="0" smtClean="0"/>
              <a:t> </a:t>
            </a:r>
            <a:r>
              <a:rPr lang="tr-TR" b="1" dirty="0" err="1" smtClean="0"/>
              <a:t>Sayfa</a:t>
            </a:r>
            <a:r>
              <a:rPr lang="tr-TR" dirty="0" err="1" smtClean="0"/>
              <a:t>'yı</a:t>
            </a:r>
            <a:r>
              <a:rPr lang="tr-TR" dirty="0" smtClean="0"/>
              <a:t> </a:t>
            </a:r>
            <a:r>
              <a:rPr lang="tr-TR" dirty="0"/>
              <a:t>tıklayabilirsiniz</a:t>
            </a:r>
            <a:r>
              <a:rPr lang="tr-TR" dirty="0" smtClean="0"/>
              <a:t>.</a:t>
            </a:r>
            <a:endParaRPr lang="en-US" dirty="0" smtClean="0"/>
          </a:p>
          <a:p>
            <a:pPr lvl="0"/>
            <a:r>
              <a:rPr lang="tr-TR" b="1" dirty="0"/>
              <a:t>Sürekli</a:t>
            </a:r>
            <a:r>
              <a:rPr lang="tr-TR" dirty="0"/>
              <a:t> bölüm sonu, yeni bölümü aynı sayfada başlatır. Bu tür bir bölüm sonu kullanmanın en yaygın nedenlerinden biri, sütunların kullanılıyor olmasıdır. Bu tür bir bölüm sonu kullanarak yeni sayfayı başlatmadan sütunların sayısını değiştirebilirsiniz. </a:t>
            </a:r>
          </a:p>
          <a:p>
            <a:pPr marL="0" indent="0">
              <a:buNone/>
            </a:pPr>
            <a:r>
              <a:rPr lang="en-US" b="1" dirty="0" smtClean="0"/>
              <a:t>     </a:t>
            </a:r>
            <a:r>
              <a:rPr lang="tr-TR" b="1" dirty="0" smtClean="0"/>
              <a:t>Sayfa </a:t>
            </a:r>
            <a:r>
              <a:rPr lang="tr-TR" b="1" dirty="0"/>
              <a:t>Düzeni </a:t>
            </a:r>
            <a:r>
              <a:rPr lang="tr-TR" dirty="0"/>
              <a:t>&gt;</a:t>
            </a:r>
            <a:r>
              <a:rPr lang="tr-TR" b="1" dirty="0"/>
              <a:t> Kesmeler</a:t>
            </a:r>
            <a:r>
              <a:rPr lang="tr-TR" dirty="0"/>
              <a:t> altında </a:t>
            </a:r>
            <a:r>
              <a:rPr lang="tr-TR" b="1" dirty="0" err="1"/>
              <a:t>Sürekli</a:t>
            </a:r>
            <a:r>
              <a:rPr lang="tr-TR" dirty="0" err="1"/>
              <a:t>'yi</a:t>
            </a:r>
            <a:r>
              <a:rPr lang="tr-TR" dirty="0"/>
              <a:t> tıklayınız</a:t>
            </a:r>
            <a:r>
              <a:rPr lang="tr-TR" dirty="0" smtClean="0"/>
              <a:t>.</a:t>
            </a:r>
            <a:endParaRPr lang="en-US" dirty="0" smtClean="0"/>
          </a:p>
          <a:p>
            <a:pPr lvl="0"/>
            <a:r>
              <a:rPr lang="tr-TR" dirty="0"/>
              <a:t>Yeni bölümü bir sonraki çift numaralı sayfada başlatmak için </a:t>
            </a:r>
            <a:endParaRPr lang="en-US" dirty="0" smtClean="0"/>
          </a:p>
          <a:p>
            <a:pPr marL="0" lvl="0" indent="0">
              <a:buNone/>
            </a:pPr>
            <a:r>
              <a:rPr lang="en-US" b="1" dirty="0"/>
              <a:t> </a:t>
            </a:r>
            <a:r>
              <a:rPr lang="en-US" b="1" dirty="0" smtClean="0"/>
              <a:t>    </a:t>
            </a:r>
            <a:r>
              <a:rPr lang="tr-TR" b="1" dirty="0" smtClean="0"/>
              <a:t>Sayfa </a:t>
            </a:r>
            <a:r>
              <a:rPr lang="tr-TR" b="1" dirty="0"/>
              <a:t>Düzeni</a:t>
            </a:r>
            <a:r>
              <a:rPr lang="tr-TR" dirty="0"/>
              <a:t>&gt;</a:t>
            </a:r>
            <a:r>
              <a:rPr lang="tr-TR" b="1" dirty="0"/>
              <a:t> Kesmeler</a:t>
            </a:r>
            <a:r>
              <a:rPr lang="tr-TR" dirty="0"/>
              <a:t> altında, </a:t>
            </a:r>
            <a:r>
              <a:rPr lang="tr-TR" b="1" dirty="0"/>
              <a:t>Çift </a:t>
            </a:r>
            <a:r>
              <a:rPr lang="tr-TR" b="1" dirty="0" err="1"/>
              <a:t>Sayfa</a:t>
            </a:r>
            <a:r>
              <a:rPr lang="tr-TR" dirty="0" err="1"/>
              <a:t>'yı</a:t>
            </a:r>
            <a:r>
              <a:rPr lang="tr-TR" dirty="0"/>
              <a:t> tıklayınız</a:t>
            </a:r>
            <a:r>
              <a:rPr lang="tr-TR" dirty="0" smtClean="0"/>
              <a:t>.</a:t>
            </a:r>
            <a:endParaRPr lang="tr-TR" dirty="0"/>
          </a:p>
          <a:p>
            <a:pPr lvl="0"/>
            <a:r>
              <a:rPr lang="tr-TR" dirty="0"/>
              <a:t>Yeni bölümü bir sonraki tek numaralı sayfada başlatmak için </a:t>
            </a:r>
            <a:endParaRPr lang="en-US" dirty="0" smtClean="0"/>
          </a:p>
          <a:p>
            <a:pPr marL="0" lvl="0" indent="0">
              <a:buNone/>
            </a:pPr>
            <a:r>
              <a:rPr lang="en-US" b="1" dirty="0"/>
              <a:t> </a:t>
            </a:r>
            <a:r>
              <a:rPr lang="en-US" b="1" dirty="0" smtClean="0"/>
              <a:t>    </a:t>
            </a:r>
            <a:r>
              <a:rPr lang="tr-TR" b="1" dirty="0" smtClean="0"/>
              <a:t>Sayfa </a:t>
            </a:r>
            <a:r>
              <a:rPr lang="tr-TR" b="1" dirty="0"/>
              <a:t>Düzeni</a:t>
            </a:r>
            <a:r>
              <a:rPr lang="tr-TR" dirty="0"/>
              <a:t>&gt;</a:t>
            </a:r>
            <a:r>
              <a:rPr lang="tr-TR" b="1" dirty="0" err="1"/>
              <a:t>Kesmeler</a:t>
            </a:r>
            <a:r>
              <a:rPr lang="tr-TR" dirty="0" err="1"/>
              <a:t>'e</a:t>
            </a:r>
            <a:r>
              <a:rPr lang="tr-TR" dirty="0"/>
              <a:t> ve </a:t>
            </a:r>
            <a:r>
              <a:rPr lang="tr-TR" b="1" dirty="0"/>
              <a:t>Tek </a:t>
            </a:r>
            <a:r>
              <a:rPr lang="tr-TR" b="1" dirty="0" err="1"/>
              <a:t>Sayfa</a:t>
            </a:r>
            <a:r>
              <a:rPr lang="tr-TR" dirty="0" err="1"/>
              <a:t>'ya</a:t>
            </a:r>
            <a:r>
              <a:rPr lang="tr-TR" dirty="0"/>
              <a:t> tıklayınız.</a:t>
            </a:r>
          </a:p>
          <a:p>
            <a:pPr marL="0" indent="0">
              <a:buNone/>
            </a:pPr>
            <a:endParaRPr lang="tr-TR" dirty="0"/>
          </a:p>
          <a:p>
            <a:endParaRPr lang="tr-TR" dirty="0"/>
          </a:p>
        </p:txBody>
      </p:sp>
      <p:sp>
        <p:nvSpPr>
          <p:cNvPr id="2" name="Başlık 1"/>
          <p:cNvSpPr>
            <a:spLocks noGrp="1"/>
          </p:cNvSpPr>
          <p:nvPr>
            <p:ph type="title"/>
          </p:nvPr>
        </p:nvSpPr>
        <p:spPr/>
        <p:txBody>
          <a:bodyPr/>
          <a:lstStyle/>
          <a:p>
            <a:r>
              <a:rPr lang="en-US" dirty="0"/>
              <a:t>SAYFA DÜZENİ </a:t>
            </a:r>
            <a:r>
              <a:rPr lang="en-US" dirty="0" smtClean="0"/>
              <a:t>– KESMELER </a:t>
            </a:r>
            <a:endParaRPr lang="tr-TR" dirty="0"/>
          </a:p>
        </p:txBody>
      </p:sp>
    </p:spTree>
    <p:extLst>
      <p:ext uri="{BB962C8B-B14F-4D97-AF65-F5344CB8AC3E}">
        <p14:creationId xmlns:p14="http://schemas.microsoft.com/office/powerpoint/2010/main" val="2776146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180" y="2272055"/>
            <a:ext cx="9877777" cy="3450696"/>
          </a:xfrm>
        </p:spPr>
        <p:txBody>
          <a:bodyPr/>
          <a:lstStyle/>
          <a:p>
            <a:r>
              <a:rPr lang="en-US" dirty="0" smtClean="0"/>
              <a:t>SAYFA NUMARASI EKLEMEK İÇİN EKLE MENÜSÜNDEN SAYFA NUMARALARI SEÇENEĞİNDEN İSTENİLEN SEÇİLİR.</a:t>
            </a:r>
            <a:endParaRPr lang="tr-TR" dirty="0"/>
          </a:p>
        </p:txBody>
      </p:sp>
      <p:sp>
        <p:nvSpPr>
          <p:cNvPr id="2" name="Başlık 1"/>
          <p:cNvSpPr>
            <a:spLocks noGrp="1"/>
          </p:cNvSpPr>
          <p:nvPr>
            <p:ph type="title"/>
          </p:nvPr>
        </p:nvSpPr>
        <p:spPr/>
        <p:txBody>
          <a:bodyPr/>
          <a:lstStyle/>
          <a:p>
            <a:r>
              <a:rPr lang="en-US" dirty="0" smtClean="0"/>
              <a:t>EKLE – SAYFA NUMARASI</a:t>
            </a:r>
            <a:endParaRPr lang="tr-TR" dirty="0"/>
          </a:p>
        </p:txBody>
      </p:sp>
      <p:pic>
        <p:nvPicPr>
          <p:cNvPr id="4" name="Resim 3" descr="Ekle şeridinin Üstbilgi ve Altbilgi grubundaki Sayfa Numarası düğmesinin resmi."/>
          <p:cNvPicPr/>
          <p:nvPr/>
        </p:nvPicPr>
        <p:blipFill>
          <a:blip r:embed="rId2">
            <a:extLst>
              <a:ext uri="{28A0092B-C50C-407E-A947-70E740481C1C}">
                <a14:useLocalDpi xmlns:a14="http://schemas.microsoft.com/office/drawing/2010/main" val="0"/>
              </a:ext>
            </a:extLst>
          </a:blip>
          <a:srcRect/>
          <a:stretch>
            <a:fillRect/>
          </a:stretch>
        </p:blipFill>
        <p:spPr bwMode="auto">
          <a:xfrm>
            <a:off x="2455416" y="3209365"/>
            <a:ext cx="6231384" cy="3185991"/>
          </a:xfrm>
          <a:prstGeom prst="rect">
            <a:avLst/>
          </a:prstGeom>
          <a:noFill/>
          <a:ln>
            <a:noFill/>
          </a:ln>
        </p:spPr>
      </p:pic>
    </p:spTree>
    <p:extLst>
      <p:ext uri="{BB962C8B-B14F-4D97-AF65-F5344CB8AC3E}">
        <p14:creationId xmlns:p14="http://schemas.microsoft.com/office/powerpoint/2010/main" val="167759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en-US" dirty="0" smtClean="0"/>
              <a:t>YAZI BİÇİMLENDİRME:</a:t>
            </a:r>
          </a:p>
          <a:p>
            <a:r>
              <a:rPr lang="en-US" dirty="0" smtClean="0"/>
              <a:t>GİRİŞ SEKMESİNDE YAZI TİPİ MENÜSÜNDEN YAZINIZIN TİPİ, BOYUTU, KALINLIĞI, RENGİ, ARKA PLAN RENGİ GİBİ ÖZELLİKLERİ DEĞİŞTİREBİLİRSİNİZ.</a:t>
            </a:r>
          </a:p>
          <a:p>
            <a:r>
              <a:rPr lang="en-US" dirty="0" smtClean="0"/>
              <a:t>CTRL+U KISAYOLUNU KULLANARAK DA YAZI TİPİ PENCERESİNİ AÇARAK AYARLAMALARINIZI YAPABİLİRSİNİZ.</a:t>
            </a:r>
            <a:endParaRPr lang="tr-TR" dirty="0"/>
          </a:p>
        </p:txBody>
      </p:sp>
      <p:sp>
        <p:nvSpPr>
          <p:cNvPr id="2" name="Başlık 1"/>
          <p:cNvSpPr>
            <a:spLocks noGrp="1"/>
          </p:cNvSpPr>
          <p:nvPr>
            <p:ph type="title"/>
          </p:nvPr>
        </p:nvSpPr>
        <p:spPr/>
        <p:txBody>
          <a:bodyPr/>
          <a:lstStyle/>
          <a:p>
            <a:r>
              <a:rPr lang="en-US" dirty="0" smtClean="0"/>
              <a:t>BİÇİM VE DÜZEN İŞLEMLERİ	</a:t>
            </a:r>
            <a:endParaRPr lang="tr-TR" dirty="0"/>
          </a:p>
        </p:txBody>
      </p:sp>
    </p:spTree>
    <p:extLst>
      <p:ext uri="{BB962C8B-B14F-4D97-AF65-F5344CB8AC3E}">
        <p14:creationId xmlns:p14="http://schemas.microsoft.com/office/powerpoint/2010/main" val="97901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4346108"/>
          </a:xfrm>
        </p:spPr>
        <p:txBody>
          <a:bodyPr anchor="ctr">
            <a:normAutofit/>
          </a:bodyPr>
          <a:lstStyle/>
          <a:p>
            <a:r>
              <a:rPr lang="en-US" sz="8800" smtClean="0"/>
              <a:t>WORD 2010</a:t>
            </a:r>
            <a:br>
              <a:rPr lang="en-US" sz="8800" smtClean="0"/>
            </a:br>
            <a:r>
              <a:rPr lang="en-US" sz="8800" smtClean="0"/>
              <a:t>KELİME İŞLEMCİ </a:t>
            </a:r>
            <a:endParaRPr lang="tr-TR" sz="8800" dirty="0"/>
          </a:p>
        </p:txBody>
      </p:sp>
    </p:spTree>
    <p:extLst>
      <p:ext uri="{BB962C8B-B14F-4D97-AF65-F5344CB8AC3E}">
        <p14:creationId xmlns:p14="http://schemas.microsoft.com/office/powerpoint/2010/main" val="3156372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stretch>
            <a:fillRect/>
          </a:stretch>
        </p:blipFill>
        <p:spPr>
          <a:xfrm>
            <a:off x="1007280" y="2758304"/>
            <a:ext cx="4711882" cy="2061505"/>
          </a:xfrm>
          <a:prstGeom prst="rect">
            <a:avLst/>
          </a:prstGeom>
        </p:spPr>
      </p:pic>
      <p:sp>
        <p:nvSpPr>
          <p:cNvPr id="2" name="Başlık 1"/>
          <p:cNvSpPr>
            <a:spLocks noGrp="1"/>
          </p:cNvSpPr>
          <p:nvPr>
            <p:ph type="title"/>
          </p:nvPr>
        </p:nvSpPr>
        <p:spPr/>
        <p:txBody>
          <a:bodyPr/>
          <a:lstStyle/>
          <a:p>
            <a:r>
              <a:rPr lang="en-US" dirty="0"/>
              <a:t>BİÇİM VE DÜZEN İŞLEMLERİ	</a:t>
            </a:r>
            <a:endParaRPr lang="tr-TR" dirty="0"/>
          </a:p>
        </p:txBody>
      </p:sp>
      <p:pic>
        <p:nvPicPr>
          <p:cNvPr id="5" name="Resim 4"/>
          <p:cNvPicPr/>
          <p:nvPr/>
        </p:nvPicPr>
        <p:blipFill>
          <a:blip r:embed="rId3"/>
          <a:stretch>
            <a:fillRect/>
          </a:stretch>
        </p:blipFill>
        <p:spPr>
          <a:xfrm>
            <a:off x="6841127" y="2169459"/>
            <a:ext cx="4059955" cy="3854503"/>
          </a:xfrm>
          <a:prstGeom prst="rect">
            <a:avLst/>
          </a:prstGeom>
        </p:spPr>
      </p:pic>
    </p:spTree>
    <p:extLst>
      <p:ext uri="{BB962C8B-B14F-4D97-AF65-F5344CB8AC3E}">
        <p14:creationId xmlns:p14="http://schemas.microsoft.com/office/powerpoint/2010/main" val="2210118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0076" y="2182408"/>
            <a:ext cx="5184254" cy="3450696"/>
          </a:xfrm>
        </p:spPr>
        <p:txBody>
          <a:bodyPr/>
          <a:lstStyle/>
          <a:p>
            <a:pPr marL="0" indent="0">
              <a:buNone/>
            </a:pPr>
            <a:r>
              <a:rPr lang="en-US" dirty="0" smtClean="0"/>
              <a:t>YAZI TİPİ BELİRLEME</a:t>
            </a:r>
          </a:p>
          <a:p>
            <a:r>
              <a:rPr lang="en-US" dirty="0" smtClean="0"/>
              <a:t>SEÇMİŞ OLDUĞUNUZ METNİ İSTEDİĞİNİZ TİPE ÇEVİRMEK İÇİN     GİRİŞ-&gt;YAZI TİPİ GRUBUNDAN İSTENİLEN TİP SEÇİLİR.</a:t>
            </a:r>
            <a:endParaRPr lang="tr-TR" dirty="0"/>
          </a:p>
        </p:txBody>
      </p:sp>
      <p:sp>
        <p:nvSpPr>
          <p:cNvPr id="2" name="Başlık 1"/>
          <p:cNvSpPr>
            <a:spLocks noGrp="1"/>
          </p:cNvSpPr>
          <p:nvPr>
            <p:ph type="title"/>
          </p:nvPr>
        </p:nvSpPr>
        <p:spPr/>
        <p:txBody>
          <a:bodyPr/>
          <a:lstStyle/>
          <a:p>
            <a:r>
              <a:rPr lang="en-US" dirty="0"/>
              <a:t>BİÇİM VE DÜZEN İŞLEMLERİ	</a:t>
            </a:r>
            <a:endParaRPr lang="tr-TR" dirty="0"/>
          </a:p>
        </p:txBody>
      </p:sp>
      <p:pic>
        <p:nvPicPr>
          <p:cNvPr id="5" name="Resim 4"/>
          <p:cNvPicPr/>
          <p:nvPr/>
        </p:nvPicPr>
        <p:blipFill rotWithShape="1">
          <a:blip r:embed="rId2" cstate="print"/>
          <a:srcRect r="23760" b="11510"/>
          <a:stretch/>
        </p:blipFill>
        <p:spPr bwMode="auto">
          <a:xfrm>
            <a:off x="5206372" y="2161476"/>
            <a:ext cx="5925232" cy="3053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2341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3862" y="2594785"/>
            <a:ext cx="4072631" cy="3196415"/>
          </a:xfrm>
        </p:spPr>
        <p:txBody>
          <a:bodyPr/>
          <a:lstStyle/>
          <a:p>
            <a:pPr marL="0" indent="0">
              <a:buNone/>
            </a:pPr>
            <a:r>
              <a:rPr lang="en-US" dirty="0" smtClean="0"/>
              <a:t>YAZI TİPİ BOYUTU BELİRLEME</a:t>
            </a:r>
          </a:p>
          <a:p>
            <a:r>
              <a:rPr lang="en-US" dirty="0" smtClean="0"/>
              <a:t>GİRİŞ-&gt;YAZI TİPİ BOYUTUNDAN İSTENİLEN BOYUT SEÇİLİR.</a:t>
            </a:r>
            <a:endParaRPr lang="tr-TR" dirty="0"/>
          </a:p>
        </p:txBody>
      </p:sp>
      <p:sp>
        <p:nvSpPr>
          <p:cNvPr id="2" name="Başlık 1"/>
          <p:cNvSpPr>
            <a:spLocks noGrp="1"/>
          </p:cNvSpPr>
          <p:nvPr>
            <p:ph type="title"/>
          </p:nvPr>
        </p:nvSpPr>
        <p:spPr/>
        <p:txBody>
          <a:bodyPr/>
          <a:lstStyle/>
          <a:p>
            <a:r>
              <a:rPr lang="en-US" dirty="0"/>
              <a:t>BİÇİM VE DÜZEN İŞLEMLERİ	</a:t>
            </a:r>
            <a:endParaRPr lang="tr-TR" dirty="0"/>
          </a:p>
        </p:txBody>
      </p:sp>
      <p:pic>
        <p:nvPicPr>
          <p:cNvPr id="5" name="Resim 4" descr="C:\Users\MEHMET\Desktop\1.png"/>
          <p:cNvPicPr/>
          <p:nvPr/>
        </p:nvPicPr>
        <p:blipFill>
          <a:blip r:embed="rId2">
            <a:extLst>
              <a:ext uri="{28A0092B-C50C-407E-A947-70E740481C1C}">
                <a14:useLocalDpi xmlns:a14="http://schemas.microsoft.com/office/drawing/2010/main" val="0"/>
              </a:ext>
            </a:extLst>
          </a:blip>
          <a:srcRect/>
          <a:stretch>
            <a:fillRect/>
          </a:stretch>
        </p:blipFill>
        <p:spPr bwMode="auto">
          <a:xfrm>
            <a:off x="5016434" y="2584462"/>
            <a:ext cx="6166077" cy="2544310"/>
          </a:xfrm>
          <a:prstGeom prst="rect">
            <a:avLst/>
          </a:prstGeom>
          <a:noFill/>
          <a:ln>
            <a:noFill/>
          </a:ln>
        </p:spPr>
      </p:pic>
    </p:spTree>
    <p:extLst>
      <p:ext uri="{BB962C8B-B14F-4D97-AF65-F5344CB8AC3E}">
        <p14:creationId xmlns:p14="http://schemas.microsoft.com/office/powerpoint/2010/main" val="4204616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7933" y="2433420"/>
            <a:ext cx="9877777" cy="3450696"/>
          </a:xfrm>
        </p:spPr>
        <p:txBody>
          <a:bodyPr/>
          <a:lstStyle/>
          <a:p>
            <a:pPr marL="0" indent="0">
              <a:buNone/>
            </a:pPr>
            <a:r>
              <a:rPr lang="en-US" dirty="0" smtClean="0"/>
              <a:t>YAZI TİPİ STİLİNİ DEĞİŞTİRME</a:t>
            </a:r>
          </a:p>
          <a:p>
            <a:r>
              <a:rPr lang="en-US" dirty="0" smtClean="0"/>
              <a:t>GİRİŞ-&gt;YAZI TİPİ STİLİ ARAÇLARINDAN İSTENİLEN STİL (KALIN, İTALİK, ALTI ÇİZİLİ ) SEÇİLEBİLİR.</a:t>
            </a:r>
          </a:p>
          <a:p>
            <a:endParaRPr lang="en-US" dirty="0" smtClean="0"/>
          </a:p>
        </p:txBody>
      </p:sp>
      <p:sp>
        <p:nvSpPr>
          <p:cNvPr id="2" name="Başlık 1"/>
          <p:cNvSpPr>
            <a:spLocks noGrp="1"/>
          </p:cNvSpPr>
          <p:nvPr>
            <p:ph type="title"/>
          </p:nvPr>
        </p:nvSpPr>
        <p:spPr/>
        <p:txBody>
          <a:bodyPr/>
          <a:lstStyle/>
          <a:p>
            <a:r>
              <a:rPr lang="en-US" dirty="0"/>
              <a:t>BİÇİM VE DÜZEN İŞLEMLERİ	</a:t>
            </a:r>
            <a:endParaRPr lang="tr-TR" dirty="0"/>
          </a:p>
        </p:txBody>
      </p:sp>
      <p:pic>
        <p:nvPicPr>
          <p:cNvPr id="4" name="Resim 3" descr="C:\Users\MEHMET\Desktop\2.png"/>
          <p:cNvPicPr/>
          <p:nvPr/>
        </p:nvPicPr>
        <p:blipFill>
          <a:blip r:embed="rId2">
            <a:extLst>
              <a:ext uri="{28A0092B-C50C-407E-A947-70E740481C1C}">
                <a14:useLocalDpi xmlns:a14="http://schemas.microsoft.com/office/drawing/2010/main" val="0"/>
              </a:ext>
            </a:extLst>
          </a:blip>
          <a:srcRect/>
          <a:stretch>
            <a:fillRect/>
          </a:stretch>
        </p:blipFill>
        <p:spPr bwMode="auto">
          <a:xfrm>
            <a:off x="2988808" y="3742123"/>
            <a:ext cx="5763306" cy="2394857"/>
          </a:xfrm>
          <a:prstGeom prst="rect">
            <a:avLst/>
          </a:prstGeom>
          <a:noFill/>
          <a:ln>
            <a:noFill/>
          </a:ln>
        </p:spPr>
      </p:pic>
    </p:spTree>
    <p:extLst>
      <p:ext uri="{BB962C8B-B14F-4D97-AF65-F5344CB8AC3E}">
        <p14:creationId xmlns:p14="http://schemas.microsoft.com/office/powerpoint/2010/main" val="2531912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4828" y="2267745"/>
            <a:ext cx="4942208" cy="3446041"/>
          </a:xfrm>
        </p:spPr>
        <p:txBody>
          <a:bodyPr/>
          <a:lstStyle/>
          <a:p>
            <a:r>
              <a:rPr lang="en-US" dirty="0" smtClean="0"/>
              <a:t>METİN RENGİ DEĞİŞTİRME</a:t>
            </a:r>
          </a:p>
          <a:p>
            <a:r>
              <a:rPr lang="en-US" dirty="0" smtClean="0"/>
              <a:t>GİRİŞ-&gt;YAZI TİPİ GRUBUNDA YAZI TİPİ RENGİ ARACINDAN İSTENİLEN RENK SEÇİLİ METNE UYGULANIR.</a:t>
            </a:r>
          </a:p>
        </p:txBody>
      </p:sp>
      <p:sp>
        <p:nvSpPr>
          <p:cNvPr id="2" name="Başlık 1"/>
          <p:cNvSpPr>
            <a:spLocks noGrp="1"/>
          </p:cNvSpPr>
          <p:nvPr>
            <p:ph type="title"/>
          </p:nvPr>
        </p:nvSpPr>
        <p:spPr/>
        <p:txBody>
          <a:bodyPr/>
          <a:lstStyle/>
          <a:p>
            <a:r>
              <a:rPr lang="en-US" dirty="0"/>
              <a:t>BİÇİM VE DÜZEN İŞLEMLERİ	</a:t>
            </a:r>
            <a:endParaRPr lang="tr-TR" dirty="0"/>
          </a:p>
        </p:txBody>
      </p:sp>
      <p:pic>
        <p:nvPicPr>
          <p:cNvPr id="5" name="Resim 4" descr="Yazı tipi renk paleti"/>
          <p:cNvPicPr/>
          <p:nvPr/>
        </p:nvPicPr>
        <p:blipFill>
          <a:blip r:embed="rId2">
            <a:extLst>
              <a:ext uri="{28A0092B-C50C-407E-A947-70E740481C1C}">
                <a14:useLocalDpi xmlns:a14="http://schemas.microsoft.com/office/drawing/2010/main" val="0"/>
              </a:ext>
            </a:extLst>
          </a:blip>
          <a:srcRect/>
          <a:stretch>
            <a:fillRect/>
          </a:stretch>
        </p:blipFill>
        <p:spPr bwMode="auto">
          <a:xfrm>
            <a:off x="7004609" y="2267745"/>
            <a:ext cx="3333297" cy="3080021"/>
          </a:xfrm>
          <a:prstGeom prst="rect">
            <a:avLst/>
          </a:prstGeom>
          <a:noFill/>
          <a:ln>
            <a:noFill/>
          </a:ln>
        </p:spPr>
      </p:pic>
    </p:spTree>
    <p:extLst>
      <p:ext uri="{BB962C8B-B14F-4D97-AF65-F5344CB8AC3E}">
        <p14:creationId xmlns:p14="http://schemas.microsoft.com/office/powerpoint/2010/main" val="658303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4828" y="2558926"/>
            <a:ext cx="4655337" cy="3450696"/>
          </a:xfrm>
        </p:spPr>
        <p:txBody>
          <a:bodyPr/>
          <a:lstStyle/>
          <a:p>
            <a:pPr marL="0" indent="0">
              <a:buNone/>
            </a:pPr>
            <a:r>
              <a:rPr lang="en-US" dirty="0" smtClean="0"/>
              <a:t>METİN VURGU RENGİ DEĞİŞTİRME</a:t>
            </a:r>
          </a:p>
          <a:p>
            <a:r>
              <a:rPr lang="en-US" dirty="0" smtClean="0"/>
              <a:t>GİRİŞ-&gt;YAZI TİPİ GRUBUNDAN METİN VURGU RENGİ ARACINDAN İSTENİLEN RENK SEÇİLEBİLİR.</a:t>
            </a:r>
          </a:p>
          <a:p>
            <a:endParaRPr lang="en-US" dirty="0" smtClean="0"/>
          </a:p>
        </p:txBody>
      </p:sp>
      <p:sp>
        <p:nvSpPr>
          <p:cNvPr id="2" name="Başlık 1"/>
          <p:cNvSpPr>
            <a:spLocks noGrp="1"/>
          </p:cNvSpPr>
          <p:nvPr>
            <p:ph type="title"/>
          </p:nvPr>
        </p:nvSpPr>
        <p:spPr/>
        <p:txBody>
          <a:bodyPr/>
          <a:lstStyle/>
          <a:p>
            <a:r>
              <a:rPr lang="en-US" dirty="0"/>
              <a:t>BİÇİM VE DÜZEN İŞLEMLERİ	</a:t>
            </a:r>
            <a:endParaRPr lang="tr-TR" dirty="0"/>
          </a:p>
        </p:txBody>
      </p:sp>
      <p:pic>
        <p:nvPicPr>
          <p:cNvPr id="6" name="Resim 5"/>
          <p:cNvPicPr/>
          <p:nvPr/>
        </p:nvPicPr>
        <p:blipFill rotWithShape="1">
          <a:blip r:embed="rId2"/>
          <a:srcRect l="20999" t="9383" r="68224" b="71453"/>
          <a:stretch/>
        </p:blipFill>
        <p:spPr bwMode="auto">
          <a:xfrm>
            <a:off x="6921489" y="2649071"/>
            <a:ext cx="3554730" cy="24656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9378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smtClean="0"/>
              <a:t>PARAGRAF BİÇİMLENDİRME</a:t>
            </a:r>
          </a:p>
          <a:p>
            <a:r>
              <a:rPr lang="en-US" dirty="0" smtClean="0"/>
              <a:t>ÇALIŞTIĞIMIZ BELGE ÜZERİNDE HİZALAMA, GİRİNTİLEME, NUMARALANDIRMA, SATIR ARALIĞI BELİRLEME VB. GİBİ İŞLEMLERİ PARAGRAF BİÇİMLENDİRME İŞLEMLERİ İLE YAPABİLİRİZ.</a:t>
            </a:r>
            <a:endParaRPr lang="tr-TR" dirty="0"/>
          </a:p>
        </p:txBody>
      </p:sp>
      <p:sp>
        <p:nvSpPr>
          <p:cNvPr id="2" name="Başlık 1"/>
          <p:cNvSpPr>
            <a:spLocks noGrp="1"/>
          </p:cNvSpPr>
          <p:nvPr>
            <p:ph type="title"/>
          </p:nvPr>
        </p:nvSpPr>
        <p:spPr/>
        <p:txBody>
          <a:bodyPr/>
          <a:lstStyle/>
          <a:p>
            <a:r>
              <a:rPr lang="en-US" dirty="0" smtClean="0"/>
              <a:t>BİÇİM VE DÜZEN İŞLEMLERİ	</a:t>
            </a:r>
            <a:endParaRPr lang="tr-TR" dirty="0"/>
          </a:p>
        </p:txBody>
      </p:sp>
    </p:spTree>
    <p:extLst>
      <p:ext uri="{BB962C8B-B14F-4D97-AF65-F5344CB8AC3E}">
        <p14:creationId xmlns:p14="http://schemas.microsoft.com/office/powerpoint/2010/main" val="30550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0357" y="2194257"/>
            <a:ext cx="9877777" cy="3450696"/>
          </a:xfrm>
        </p:spPr>
        <p:txBody>
          <a:bodyPr/>
          <a:lstStyle/>
          <a:p>
            <a:pPr marL="0" indent="0">
              <a:buNone/>
            </a:pPr>
            <a:r>
              <a:rPr lang="en-US" dirty="0" smtClean="0"/>
              <a:t>METİN HİZALAMA</a:t>
            </a:r>
          </a:p>
          <a:p>
            <a:r>
              <a:rPr lang="en-US" dirty="0" smtClean="0"/>
              <a:t>GİRİŞ-&gt;PARAGRAF MENÜSÜNDEN METNİNİZİ SAĞA DAYALI, SOLA DAYALI, HER İKİ YANA DAYALI VEYA ORTALI OLARAK HİZALAYABİLİRSİNİZ. </a:t>
            </a:r>
            <a:endParaRPr lang="tr-TR" dirty="0"/>
          </a:p>
        </p:txBody>
      </p:sp>
      <p:sp>
        <p:nvSpPr>
          <p:cNvPr id="2" name="Başlık 1"/>
          <p:cNvSpPr>
            <a:spLocks noGrp="1"/>
          </p:cNvSpPr>
          <p:nvPr>
            <p:ph type="title"/>
          </p:nvPr>
        </p:nvSpPr>
        <p:spPr/>
        <p:txBody>
          <a:bodyPr/>
          <a:lstStyle/>
          <a:p>
            <a:r>
              <a:rPr lang="en-US" dirty="0" smtClean="0"/>
              <a:t>BİÇİM VE DÜZEN İŞLEMLERİ</a:t>
            </a:r>
            <a:endParaRPr lang="tr-TR" dirty="0"/>
          </a:p>
        </p:txBody>
      </p:sp>
      <p:pic>
        <p:nvPicPr>
          <p:cNvPr id="4" name="Resim 3"/>
          <p:cNvPicPr/>
          <p:nvPr/>
        </p:nvPicPr>
        <p:blipFill>
          <a:blip r:embed="rId2"/>
          <a:stretch>
            <a:fillRect/>
          </a:stretch>
        </p:blipFill>
        <p:spPr>
          <a:xfrm>
            <a:off x="1444761" y="4009252"/>
            <a:ext cx="9152482" cy="1771062"/>
          </a:xfrm>
          <a:prstGeom prst="rect">
            <a:avLst/>
          </a:prstGeom>
        </p:spPr>
      </p:pic>
    </p:spTree>
    <p:extLst>
      <p:ext uri="{BB962C8B-B14F-4D97-AF65-F5344CB8AC3E}">
        <p14:creationId xmlns:p14="http://schemas.microsoft.com/office/powerpoint/2010/main" val="4235198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009560" y="1940361"/>
            <a:ext cx="9877777" cy="3450696"/>
          </a:xfrm>
        </p:spPr>
        <p:txBody>
          <a:bodyPr/>
          <a:lstStyle/>
          <a:p>
            <a:r>
              <a:rPr lang="en-US" dirty="0" smtClean="0"/>
              <a:t>SATIR ARALIĞI BELİRLEME</a:t>
            </a:r>
          </a:p>
          <a:p>
            <a:r>
              <a:rPr lang="en-US" dirty="0" smtClean="0"/>
              <a:t>GİRİŞ-&gt;PARAGRAF MENÜSÜNDEN SATIR ARALIĞI GRUBU ALTINDA İSTENEN SATIR ARALIĞI SEÇİLEBİLİR.</a:t>
            </a:r>
            <a:endParaRPr lang="tr-TR" dirty="0"/>
          </a:p>
        </p:txBody>
      </p:sp>
      <p:sp>
        <p:nvSpPr>
          <p:cNvPr id="2" name="Başlık 1"/>
          <p:cNvSpPr>
            <a:spLocks noGrp="1"/>
          </p:cNvSpPr>
          <p:nvPr>
            <p:ph type="title"/>
          </p:nvPr>
        </p:nvSpPr>
        <p:spPr/>
        <p:txBody>
          <a:bodyPr/>
          <a:lstStyle/>
          <a:p>
            <a:r>
              <a:rPr lang="en-US" dirty="0" smtClean="0"/>
              <a:t>BİÇİM VE DÜZEN İŞLEMLERİ</a:t>
            </a:r>
            <a:endParaRPr lang="tr-TR" dirty="0"/>
          </a:p>
        </p:txBody>
      </p:sp>
      <p:pic>
        <p:nvPicPr>
          <p:cNvPr id="6" name="Resim 5" descr="Satır ve Paragraf Aralığı menüsü"/>
          <p:cNvPicPr/>
          <p:nvPr/>
        </p:nvPicPr>
        <p:blipFill>
          <a:blip r:embed="rId2">
            <a:extLst>
              <a:ext uri="{28A0092B-C50C-407E-A947-70E740481C1C}">
                <a14:useLocalDpi xmlns:a14="http://schemas.microsoft.com/office/drawing/2010/main" val="0"/>
              </a:ext>
            </a:extLst>
          </a:blip>
          <a:srcRect/>
          <a:stretch>
            <a:fillRect/>
          </a:stretch>
        </p:blipFill>
        <p:spPr bwMode="auto">
          <a:xfrm>
            <a:off x="2183937" y="3207835"/>
            <a:ext cx="3128327" cy="3046007"/>
          </a:xfrm>
          <a:prstGeom prst="rect">
            <a:avLst/>
          </a:prstGeom>
          <a:noFill/>
          <a:ln>
            <a:noFill/>
          </a:ln>
        </p:spPr>
      </p:pic>
      <p:pic>
        <p:nvPicPr>
          <p:cNvPr id="7" name="Resim 6" descr="Paragraf iletişim kutusu"/>
          <p:cNvPicPr/>
          <p:nvPr/>
        </p:nvPicPr>
        <p:blipFill>
          <a:blip r:embed="rId3">
            <a:extLst>
              <a:ext uri="{28A0092B-C50C-407E-A947-70E740481C1C}">
                <a14:useLocalDpi xmlns:a14="http://schemas.microsoft.com/office/drawing/2010/main" val="0"/>
              </a:ext>
            </a:extLst>
          </a:blip>
          <a:srcRect/>
          <a:stretch>
            <a:fillRect/>
          </a:stretch>
        </p:blipFill>
        <p:spPr bwMode="auto">
          <a:xfrm>
            <a:off x="6003626" y="3207836"/>
            <a:ext cx="4432572" cy="3046007"/>
          </a:xfrm>
          <a:prstGeom prst="rect">
            <a:avLst/>
          </a:prstGeom>
          <a:noFill/>
          <a:ln>
            <a:noFill/>
          </a:ln>
        </p:spPr>
      </p:pic>
    </p:spTree>
    <p:extLst>
      <p:ext uri="{BB962C8B-B14F-4D97-AF65-F5344CB8AC3E}">
        <p14:creationId xmlns:p14="http://schemas.microsoft.com/office/powerpoint/2010/main" val="2612889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8969" y="2092761"/>
            <a:ext cx="9877777" cy="3450696"/>
          </a:xfrm>
        </p:spPr>
        <p:txBody>
          <a:bodyPr/>
          <a:lstStyle/>
          <a:p>
            <a:r>
              <a:rPr lang="en-US" dirty="0" smtClean="0"/>
              <a:t>MADDE İŞARETLERİ</a:t>
            </a:r>
          </a:p>
          <a:p>
            <a:r>
              <a:rPr lang="en-US" dirty="0" smtClean="0"/>
              <a:t>GİRİŞ-&gt;PARAGRAF MENÜSÜNDEN MADDE İŞARETÇİLERİ GRUBUNDAN İSTENİLEN SEÇİLEBİLİR. GİRİNTİ AZALTMA  VE ARTIRMA ARACI İLE DE GİRİNTİ BOYUTU DEĞİŞTİRİLEBİLİR.</a:t>
            </a:r>
            <a:endParaRPr lang="tr-TR" dirty="0"/>
          </a:p>
        </p:txBody>
      </p:sp>
      <p:sp>
        <p:nvSpPr>
          <p:cNvPr id="2" name="Başlık 1"/>
          <p:cNvSpPr>
            <a:spLocks noGrp="1"/>
          </p:cNvSpPr>
          <p:nvPr>
            <p:ph type="title"/>
          </p:nvPr>
        </p:nvSpPr>
        <p:spPr/>
        <p:txBody>
          <a:bodyPr/>
          <a:lstStyle/>
          <a:p>
            <a:r>
              <a:rPr lang="en-US" dirty="0" smtClean="0"/>
              <a:t>BİÇİM VE DÜZEN İŞLEMLERİ</a:t>
            </a:r>
            <a:endParaRPr lang="tr-TR" dirty="0"/>
          </a:p>
        </p:txBody>
      </p:sp>
      <p:pic>
        <p:nvPicPr>
          <p:cNvPr id="4" name="Resim 3" descr="Paragraf Madde İşaretleri"/>
          <p:cNvPicPr/>
          <p:nvPr/>
        </p:nvPicPr>
        <p:blipFill>
          <a:blip r:embed="rId2">
            <a:extLst>
              <a:ext uri="{28A0092B-C50C-407E-A947-70E740481C1C}">
                <a14:useLocalDpi xmlns:a14="http://schemas.microsoft.com/office/drawing/2010/main" val="0"/>
              </a:ext>
            </a:extLst>
          </a:blip>
          <a:srcRect/>
          <a:stretch>
            <a:fillRect/>
          </a:stretch>
        </p:blipFill>
        <p:spPr bwMode="auto">
          <a:xfrm>
            <a:off x="1524432" y="3964001"/>
            <a:ext cx="3709036" cy="2024744"/>
          </a:xfrm>
          <a:prstGeom prst="rect">
            <a:avLst/>
          </a:prstGeom>
          <a:noFill/>
          <a:ln>
            <a:noFill/>
          </a:ln>
        </p:spPr>
      </p:pic>
      <p:pic>
        <p:nvPicPr>
          <p:cNvPr id="5" name="Resim 4" descr="Giriş sekmesinin Paragraf grubunda Madde İşaretleri düğmesinden açılan Madde İşareti Kitaplığı"/>
          <p:cNvPicPr/>
          <p:nvPr/>
        </p:nvPicPr>
        <p:blipFill>
          <a:blip r:embed="rId3">
            <a:extLst>
              <a:ext uri="{28A0092B-C50C-407E-A947-70E740481C1C}">
                <a14:useLocalDpi xmlns:a14="http://schemas.microsoft.com/office/drawing/2010/main" val="0"/>
              </a:ext>
            </a:extLst>
          </a:blip>
          <a:srcRect/>
          <a:stretch>
            <a:fillRect/>
          </a:stretch>
        </p:blipFill>
        <p:spPr bwMode="auto">
          <a:xfrm>
            <a:off x="6235872" y="3964002"/>
            <a:ext cx="4110038" cy="2024743"/>
          </a:xfrm>
          <a:prstGeom prst="rect">
            <a:avLst/>
          </a:prstGeom>
          <a:noFill/>
          <a:ln>
            <a:noFill/>
          </a:ln>
        </p:spPr>
      </p:pic>
    </p:spTree>
    <p:extLst>
      <p:ext uri="{BB962C8B-B14F-4D97-AF65-F5344CB8AC3E}">
        <p14:creationId xmlns:p14="http://schemas.microsoft.com/office/powerpoint/2010/main" val="1430140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en-US" dirty="0" smtClean="0"/>
              <a:t>WORD SAYFASI</a:t>
            </a:r>
            <a:endParaRPr lang="tr-TR" dirty="0"/>
          </a:p>
        </p:txBody>
      </p:sp>
      <p:pic>
        <p:nvPicPr>
          <p:cNvPr id="1026" name="Picture 2" descr="C:\Users\ceyhan\Desktop\sunumlar\WORD\W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456" y="1814812"/>
            <a:ext cx="8030845" cy="434393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p:cNvCxnSpPr>
            <a:endCxn id="7" idx="2"/>
          </p:cNvCxnSpPr>
          <p:nvPr/>
        </p:nvCxnSpPr>
        <p:spPr>
          <a:xfrm flipH="1" flipV="1">
            <a:off x="2371164" y="1461246"/>
            <a:ext cx="300324" cy="353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066799" y="1093693"/>
            <a:ext cx="2608730" cy="367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Hızlı</a:t>
            </a:r>
            <a:r>
              <a:rPr lang="en-US" dirty="0" smtClean="0"/>
              <a:t> </a:t>
            </a:r>
            <a:r>
              <a:rPr lang="en-US" dirty="0" err="1" smtClean="0"/>
              <a:t>Erişim</a:t>
            </a:r>
            <a:r>
              <a:rPr lang="en-US" dirty="0" smtClean="0"/>
              <a:t> </a:t>
            </a:r>
            <a:r>
              <a:rPr lang="en-US" dirty="0" err="1" smtClean="0"/>
              <a:t>Araç</a:t>
            </a:r>
            <a:r>
              <a:rPr lang="en-US" dirty="0" smtClean="0"/>
              <a:t> </a:t>
            </a:r>
            <a:r>
              <a:rPr lang="en-US" dirty="0" err="1" smtClean="0"/>
              <a:t>Çubuğu</a:t>
            </a:r>
            <a:endParaRPr lang="tr-TR" dirty="0"/>
          </a:p>
        </p:txBody>
      </p:sp>
      <p:cxnSp>
        <p:nvCxnSpPr>
          <p:cNvPr id="16" name="Düz Bağlayıcı 15"/>
          <p:cNvCxnSpPr/>
          <p:nvPr/>
        </p:nvCxnSpPr>
        <p:spPr>
          <a:xfrm flipH="1">
            <a:off x="1524000" y="2608729"/>
            <a:ext cx="3576918" cy="564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flipV="1">
            <a:off x="1524000" y="3173506"/>
            <a:ext cx="779929" cy="206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Dikdörtgen 19"/>
          <p:cNvSpPr/>
          <p:nvPr/>
        </p:nvSpPr>
        <p:spPr>
          <a:xfrm>
            <a:off x="215153" y="2953869"/>
            <a:ext cx="1308847" cy="38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Cetvel</a:t>
            </a:r>
            <a:endParaRPr lang="tr-TR" dirty="0"/>
          </a:p>
        </p:txBody>
      </p:sp>
      <p:cxnSp>
        <p:nvCxnSpPr>
          <p:cNvPr id="22" name="Düz Bağlayıcı 21"/>
          <p:cNvCxnSpPr>
            <a:stCxn id="1026" idx="0"/>
          </p:cNvCxnSpPr>
          <p:nvPr/>
        </p:nvCxnSpPr>
        <p:spPr>
          <a:xfrm flipV="1">
            <a:off x="6254879" y="1380565"/>
            <a:ext cx="1580274" cy="434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ikdörtgen 23"/>
          <p:cNvSpPr/>
          <p:nvPr/>
        </p:nvSpPr>
        <p:spPr>
          <a:xfrm>
            <a:off x="7835153" y="1093693"/>
            <a:ext cx="1873623" cy="286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Başlık</a:t>
            </a:r>
            <a:r>
              <a:rPr lang="en-US" dirty="0" smtClean="0"/>
              <a:t> </a:t>
            </a:r>
            <a:r>
              <a:rPr lang="en-US" dirty="0" err="1" smtClean="0"/>
              <a:t>Çubuğu</a:t>
            </a:r>
            <a:endParaRPr lang="tr-TR" dirty="0"/>
          </a:p>
        </p:txBody>
      </p:sp>
      <p:cxnSp>
        <p:nvCxnSpPr>
          <p:cNvPr id="26" name="Düz Bağlayıcı 25"/>
          <p:cNvCxnSpPr/>
          <p:nvPr/>
        </p:nvCxnSpPr>
        <p:spPr>
          <a:xfrm flipV="1">
            <a:off x="10270301" y="2891118"/>
            <a:ext cx="550099" cy="127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a:off x="10363200" y="2312894"/>
            <a:ext cx="1317812" cy="57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Kaydırma</a:t>
            </a:r>
            <a:r>
              <a:rPr lang="en-US" dirty="0" smtClean="0"/>
              <a:t> </a:t>
            </a:r>
            <a:r>
              <a:rPr lang="en-US" dirty="0" err="1" smtClean="0"/>
              <a:t>Çubuğu</a:t>
            </a:r>
            <a:endParaRPr lang="tr-TR" dirty="0"/>
          </a:p>
        </p:txBody>
      </p:sp>
      <p:cxnSp>
        <p:nvCxnSpPr>
          <p:cNvPr id="30" name="Düz Bağlayıcı 29"/>
          <p:cNvCxnSpPr/>
          <p:nvPr/>
        </p:nvCxnSpPr>
        <p:spPr>
          <a:xfrm flipV="1">
            <a:off x="9977718" y="5423648"/>
            <a:ext cx="914400" cy="663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7" name="Dikdörtgen 1026"/>
          <p:cNvSpPr/>
          <p:nvPr/>
        </p:nvSpPr>
        <p:spPr>
          <a:xfrm>
            <a:off x="9888072" y="4751294"/>
            <a:ext cx="1936376" cy="672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Büyütme</a:t>
            </a:r>
            <a:r>
              <a:rPr lang="en-US" dirty="0" smtClean="0"/>
              <a:t>/ </a:t>
            </a:r>
            <a:r>
              <a:rPr lang="en-US" dirty="0" err="1" smtClean="0"/>
              <a:t>Küçültme</a:t>
            </a:r>
            <a:r>
              <a:rPr lang="en-US" dirty="0" smtClean="0"/>
              <a:t> </a:t>
            </a:r>
            <a:r>
              <a:rPr lang="en-US" dirty="0" err="1" smtClean="0"/>
              <a:t>Aracı</a:t>
            </a:r>
            <a:endParaRPr lang="tr-TR" dirty="0"/>
          </a:p>
        </p:txBody>
      </p:sp>
      <p:cxnSp>
        <p:nvCxnSpPr>
          <p:cNvPr id="1029" name="Düz Bağlayıcı 1028"/>
          <p:cNvCxnSpPr/>
          <p:nvPr/>
        </p:nvCxnSpPr>
        <p:spPr>
          <a:xfrm flipH="1" flipV="1">
            <a:off x="1604682" y="5163671"/>
            <a:ext cx="766482" cy="923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Dikdörtgen 1029"/>
          <p:cNvSpPr/>
          <p:nvPr/>
        </p:nvSpPr>
        <p:spPr>
          <a:xfrm>
            <a:off x="215153" y="4751294"/>
            <a:ext cx="1873623" cy="412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Durum </a:t>
            </a:r>
            <a:r>
              <a:rPr lang="en-US" dirty="0" err="1" smtClean="0"/>
              <a:t>Çubuğu</a:t>
            </a:r>
            <a:endParaRPr lang="tr-TR" dirty="0"/>
          </a:p>
        </p:txBody>
      </p:sp>
    </p:spTree>
    <p:extLst>
      <p:ext uri="{BB962C8B-B14F-4D97-AF65-F5344CB8AC3E}">
        <p14:creationId xmlns:p14="http://schemas.microsoft.com/office/powerpoint/2010/main" val="409674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2757" y="2119655"/>
            <a:ext cx="9877777" cy="3450696"/>
          </a:xfrm>
        </p:spPr>
        <p:txBody>
          <a:bodyPr/>
          <a:lstStyle/>
          <a:p>
            <a:r>
              <a:rPr lang="en-US" dirty="0" smtClean="0"/>
              <a:t>KENARLIK VE GÖLGELENDİRME</a:t>
            </a:r>
          </a:p>
          <a:p>
            <a:r>
              <a:rPr lang="en-US" dirty="0" smtClean="0"/>
              <a:t>GİRİŞ-&gt;PARAGRAF-&gt;KENARLIKLAR SEÇENEKLERİNDEN KENARLIKLAR VE GÖLGELENDİRME SEÇİLİR VE SEÇİLEN METNE İSTENİLEN KENARLIK VE GÖLGELENDİRME SEÇENEĞİ BELİRLENİR.</a:t>
            </a:r>
            <a:endParaRPr lang="tr-TR" dirty="0"/>
          </a:p>
        </p:txBody>
      </p:sp>
      <p:sp>
        <p:nvSpPr>
          <p:cNvPr id="2" name="Başlık 1"/>
          <p:cNvSpPr>
            <a:spLocks noGrp="1"/>
          </p:cNvSpPr>
          <p:nvPr>
            <p:ph type="title"/>
          </p:nvPr>
        </p:nvSpPr>
        <p:spPr/>
        <p:txBody>
          <a:bodyPr/>
          <a:lstStyle/>
          <a:p>
            <a:r>
              <a:rPr lang="en-US" dirty="0"/>
              <a:t>BİÇİM VE DÜZEN İŞLEMLERİ</a:t>
            </a:r>
            <a:endParaRPr lang="tr-TR" dirty="0"/>
          </a:p>
        </p:txBody>
      </p:sp>
      <p:pic>
        <p:nvPicPr>
          <p:cNvPr id="4" name="Resim 3" descr="Kenarlıklar ve Gölgelendirme'yi tıklatın"/>
          <p:cNvPicPr/>
          <p:nvPr/>
        </p:nvPicPr>
        <p:blipFill>
          <a:blip r:embed="rId2">
            <a:extLst>
              <a:ext uri="{28A0092B-C50C-407E-A947-70E740481C1C}">
                <a14:useLocalDpi xmlns:a14="http://schemas.microsoft.com/office/drawing/2010/main" val="0"/>
              </a:ext>
            </a:extLst>
          </a:blip>
          <a:srcRect/>
          <a:stretch>
            <a:fillRect/>
          </a:stretch>
        </p:blipFill>
        <p:spPr bwMode="auto">
          <a:xfrm>
            <a:off x="1766387" y="3836894"/>
            <a:ext cx="3316601" cy="2731318"/>
          </a:xfrm>
          <a:prstGeom prst="rect">
            <a:avLst/>
          </a:prstGeom>
          <a:noFill/>
          <a:ln>
            <a:noFill/>
          </a:ln>
        </p:spPr>
      </p:pic>
      <p:pic>
        <p:nvPicPr>
          <p:cNvPr id="5" name="Resim 4" descr="Kenarlığınızı uygulayacağınız yeri seçme"/>
          <p:cNvPicPr/>
          <p:nvPr/>
        </p:nvPicPr>
        <p:blipFill>
          <a:blip r:embed="rId3">
            <a:extLst>
              <a:ext uri="{28A0092B-C50C-407E-A947-70E740481C1C}">
                <a14:useLocalDpi xmlns:a14="http://schemas.microsoft.com/office/drawing/2010/main" val="0"/>
              </a:ext>
            </a:extLst>
          </a:blip>
          <a:srcRect/>
          <a:stretch>
            <a:fillRect/>
          </a:stretch>
        </p:blipFill>
        <p:spPr bwMode="auto">
          <a:xfrm>
            <a:off x="6577466" y="3836894"/>
            <a:ext cx="4027781" cy="2731318"/>
          </a:xfrm>
          <a:prstGeom prst="rect">
            <a:avLst/>
          </a:prstGeom>
          <a:noFill/>
          <a:ln>
            <a:noFill/>
          </a:ln>
        </p:spPr>
      </p:pic>
    </p:spTree>
    <p:extLst>
      <p:ext uri="{BB962C8B-B14F-4D97-AF65-F5344CB8AC3E}">
        <p14:creationId xmlns:p14="http://schemas.microsoft.com/office/powerpoint/2010/main" val="1908944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rotWithShape="1">
          <a:blip r:embed="rId2" cstate="print"/>
          <a:srcRect b="9628"/>
          <a:stretch/>
        </p:blipFill>
        <p:spPr bwMode="auto">
          <a:xfrm>
            <a:off x="276313" y="206188"/>
            <a:ext cx="11637781" cy="6069105"/>
          </a:xfrm>
          <a:prstGeom prst="rect">
            <a:avLst/>
          </a:prstGeom>
          <a:ln>
            <a:noFill/>
          </a:ln>
          <a:extLst>
            <a:ext uri="{53640926-AAD7-44D8-BBD7-CCE9431645EC}">
              <a14:shadowObscured xmlns:a14="http://schemas.microsoft.com/office/drawing/2010/main"/>
            </a:ext>
          </a:extLst>
        </p:spPr>
      </p:pic>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3038984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3793" y="2047937"/>
            <a:ext cx="9877777" cy="3450696"/>
          </a:xfrm>
        </p:spPr>
        <p:txBody>
          <a:bodyPr/>
          <a:lstStyle/>
          <a:p>
            <a:r>
              <a:rPr lang="en-US" dirty="0" smtClean="0"/>
              <a:t>STİLLER</a:t>
            </a:r>
          </a:p>
          <a:p>
            <a:r>
              <a:rPr lang="en-US" dirty="0" smtClean="0"/>
              <a:t>GİRİŞ-&gt;STİLLER MENÜSÜNDEN İSTENİLEN STİL SEÇİLEBİLİR, SEÇİLİ STİL DEĞİŞTİRİLEBİLİR VEYA YENİ STİLLER OLUŞTURULABİLİR.</a:t>
            </a:r>
            <a:endParaRPr lang="tr-TR" dirty="0"/>
          </a:p>
        </p:txBody>
      </p:sp>
      <p:sp>
        <p:nvSpPr>
          <p:cNvPr id="2" name="Başlık 1"/>
          <p:cNvSpPr>
            <a:spLocks noGrp="1"/>
          </p:cNvSpPr>
          <p:nvPr>
            <p:ph type="title"/>
          </p:nvPr>
        </p:nvSpPr>
        <p:spPr/>
        <p:txBody>
          <a:bodyPr/>
          <a:lstStyle/>
          <a:p>
            <a:r>
              <a:rPr lang="en-US" dirty="0" smtClean="0"/>
              <a:t>BİÇİM VE DÜZEN İŞLEMLERİ</a:t>
            </a:r>
            <a:endParaRPr lang="tr-TR" dirty="0"/>
          </a:p>
        </p:txBody>
      </p:sp>
      <p:pic>
        <p:nvPicPr>
          <p:cNvPr id="4" name="Resim 3"/>
          <p:cNvPicPr/>
          <p:nvPr/>
        </p:nvPicPr>
        <p:blipFill rotWithShape="1">
          <a:blip r:embed="rId2" cstate="print"/>
          <a:srcRect b="47230"/>
          <a:stretch/>
        </p:blipFill>
        <p:spPr bwMode="auto">
          <a:xfrm>
            <a:off x="1885949" y="3429000"/>
            <a:ext cx="8907236" cy="2677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8406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4294967295"/>
          </p:nvPr>
        </p:nvPicPr>
        <p:blipFill rotWithShape="1">
          <a:blip r:embed="rId2" cstate="print"/>
          <a:srcRect b="19551"/>
          <a:stretch/>
        </p:blipFill>
        <p:spPr bwMode="auto">
          <a:xfrm>
            <a:off x="5793628" y="1108534"/>
            <a:ext cx="5241925" cy="4903788"/>
          </a:xfrm>
          <a:prstGeom prst="rect">
            <a:avLst/>
          </a:prstGeom>
          <a:ln>
            <a:noFill/>
          </a:ln>
          <a:extLst>
            <a:ext uri="{53640926-AAD7-44D8-BBD7-CCE9431645EC}">
              <a14:shadowObscured xmlns:a14="http://schemas.microsoft.com/office/drawing/2010/main"/>
            </a:ext>
          </a:extLst>
        </p:spPr>
      </p:pic>
      <p:pic>
        <p:nvPicPr>
          <p:cNvPr id="5" name="Resim 4"/>
          <p:cNvPicPr/>
          <p:nvPr/>
        </p:nvPicPr>
        <p:blipFill>
          <a:blip r:embed="rId3"/>
          <a:stretch>
            <a:fillRect/>
          </a:stretch>
        </p:blipFill>
        <p:spPr>
          <a:xfrm>
            <a:off x="1069104" y="1108534"/>
            <a:ext cx="4036424" cy="4890134"/>
          </a:xfrm>
          <a:prstGeom prst="rect">
            <a:avLst/>
          </a:prstGeom>
        </p:spPr>
      </p:pic>
    </p:spTree>
    <p:extLst>
      <p:ext uri="{BB962C8B-B14F-4D97-AF65-F5344CB8AC3E}">
        <p14:creationId xmlns:p14="http://schemas.microsoft.com/office/powerpoint/2010/main" val="2324431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2757" y="2047937"/>
            <a:ext cx="9877777" cy="3450696"/>
          </a:xfrm>
        </p:spPr>
        <p:txBody>
          <a:bodyPr/>
          <a:lstStyle/>
          <a:p>
            <a:r>
              <a:rPr lang="en-US" dirty="0" smtClean="0"/>
              <a:t>YAZIM DENETİMİ</a:t>
            </a:r>
          </a:p>
          <a:p>
            <a:r>
              <a:rPr lang="en-US" dirty="0" smtClean="0"/>
              <a:t>GÖZDEN GEÇİR SEKMESİ ALTINDA YAZIM VE DİLBİLGİSİ TIKLANIR VEYA F7 KISAYOLUNA BASILIR.</a:t>
            </a:r>
          </a:p>
          <a:p>
            <a:r>
              <a:rPr lang="en-US" dirty="0" smtClean="0"/>
              <a:t>YAZIM VE DİL BİLGİSİ GÖREV BÖLMESİNDE SONUÇLARA BAKILIR.</a:t>
            </a:r>
          </a:p>
          <a:p>
            <a:endParaRPr lang="tr-TR" dirty="0"/>
          </a:p>
        </p:txBody>
      </p:sp>
      <p:sp>
        <p:nvSpPr>
          <p:cNvPr id="2" name="Başlık 1"/>
          <p:cNvSpPr>
            <a:spLocks noGrp="1"/>
          </p:cNvSpPr>
          <p:nvPr>
            <p:ph type="title"/>
          </p:nvPr>
        </p:nvSpPr>
        <p:spPr/>
        <p:txBody>
          <a:bodyPr/>
          <a:lstStyle/>
          <a:p>
            <a:r>
              <a:rPr lang="en-US" dirty="0" smtClean="0"/>
              <a:t>BELGE DENETİMİ</a:t>
            </a:r>
            <a:endParaRPr lang="tr-TR" dirty="0"/>
          </a:p>
        </p:txBody>
      </p:sp>
      <p:pic>
        <p:nvPicPr>
          <p:cNvPr id="4" name="Resim 3" descr="Şeritteki Yazım denetleyicisi düğmesi"/>
          <p:cNvPicPr/>
          <p:nvPr/>
        </p:nvPicPr>
        <p:blipFill>
          <a:blip r:embed="rId2">
            <a:extLst>
              <a:ext uri="{28A0092B-C50C-407E-A947-70E740481C1C}">
                <a14:useLocalDpi xmlns:a14="http://schemas.microsoft.com/office/drawing/2010/main" val="0"/>
              </a:ext>
            </a:extLst>
          </a:blip>
          <a:srcRect/>
          <a:stretch>
            <a:fillRect/>
          </a:stretch>
        </p:blipFill>
        <p:spPr bwMode="auto">
          <a:xfrm>
            <a:off x="1773600" y="4020820"/>
            <a:ext cx="4055700" cy="2102394"/>
          </a:xfrm>
          <a:prstGeom prst="rect">
            <a:avLst/>
          </a:prstGeom>
          <a:noFill/>
          <a:ln>
            <a:noFill/>
          </a:ln>
        </p:spPr>
      </p:pic>
      <p:pic>
        <p:nvPicPr>
          <p:cNvPr id="5" name="Resim 4" descr="Yazım Denetimi ve Dilbilgisi görev bölmesi"/>
          <p:cNvPicPr/>
          <p:nvPr/>
        </p:nvPicPr>
        <p:blipFill>
          <a:blip r:embed="rId3">
            <a:extLst>
              <a:ext uri="{28A0092B-C50C-407E-A947-70E740481C1C}">
                <a14:useLocalDpi xmlns:a14="http://schemas.microsoft.com/office/drawing/2010/main" val="0"/>
              </a:ext>
            </a:extLst>
          </a:blip>
          <a:srcRect/>
          <a:stretch>
            <a:fillRect/>
          </a:stretch>
        </p:blipFill>
        <p:spPr bwMode="auto">
          <a:xfrm>
            <a:off x="6438899" y="4020820"/>
            <a:ext cx="3243943" cy="2102394"/>
          </a:xfrm>
          <a:prstGeom prst="rect">
            <a:avLst/>
          </a:prstGeom>
          <a:noFill/>
          <a:ln>
            <a:noFill/>
          </a:ln>
        </p:spPr>
      </p:pic>
    </p:spTree>
    <p:extLst>
      <p:ext uri="{BB962C8B-B14F-4D97-AF65-F5344CB8AC3E}">
        <p14:creationId xmlns:p14="http://schemas.microsoft.com/office/powerpoint/2010/main" val="1251609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0687" y="2173444"/>
            <a:ext cx="9877777" cy="3450696"/>
          </a:xfrm>
        </p:spPr>
        <p:txBody>
          <a:bodyPr/>
          <a:lstStyle/>
          <a:p>
            <a:r>
              <a:rPr lang="en-US" dirty="0" smtClean="0"/>
              <a:t>YAZIM VE DİL BİLGİSİNİ OTOMATİK DENETLEME</a:t>
            </a:r>
          </a:p>
          <a:p>
            <a:r>
              <a:rPr lang="en-US" dirty="0" smtClean="0"/>
              <a:t>DOSYA-&gt;SEÇENEKLER YAZIM DENETLEMEYE TIKLAYINIZ VE İSTEDİĞİNİZ ÖZELLİKLERİ SEÇİNİZ.</a:t>
            </a:r>
            <a:endParaRPr lang="tr-TR" dirty="0"/>
          </a:p>
        </p:txBody>
      </p:sp>
      <p:sp>
        <p:nvSpPr>
          <p:cNvPr id="2" name="Başlık 1"/>
          <p:cNvSpPr>
            <a:spLocks noGrp="1"/>
          </p:cNvSpPr>
          <p:nvPr>
            <p:ph type="title"/>
          </p:nvPr>
        </p:nvSpPr>
        <p:spPr/>
        <p:txBody>
          <a:bodyPr/>
          <a:lstStyle/>
          <a:p>
            <a:r>
              <a:rPr lang="en-US" dirty="0" smtClean="0"/>
              <a:t>BELGE DENETİMİ</a:t>
            </a:r>
            <a:endParaRPr lang="tr-TR" dirty="0"/>
          </a:p>
        </p:txBody>
      </p:sp>
      <p:pic>
        <p:nvPicPr>
          <p:cNvPr id="4" name="Resim 3" descr="Word sağlama özel durumları"/>
          <p:cNvPicPr/>
          <p:nvPr/>
        </p:nvPicPr>
        <p:blipFill>
          <a:blip r:embed="rId2">
            <a:extLst>
              <a:ext uri="{28A0092B-C50C-407E-A947-70E740481C1C}">
                <a14:useLocalDpi xmlns:a14="http://schemas.microsoft.com/office/drawing/2010/main" val="0"/>
              </a:ext>
            </a:extLst>
          </a:blip>
          <a:srcRect/>
          <a:stretch>
            <a:fillRect/>
          </a:stretch>
        </p:blipFill>
        <p:spPr bwMode="auto">
          <a:xfrm>
            <a:off x="1517277" y="3442447"/>
            <a:ext cx="4560794" cy="2811396"/>
          </a:xfrm>
          <a:prstGeom prst="rect">
            <a:avLst/>
          </a:prstGeom>
          <a:noFill/>
          <a:ln>
            <a:noFill/>
          </a:ln>
        </p:spPr>
      </p:pic>
      <p:pic>
        <p:nvPicPr>
          <p:cNvPr id="5" name="Resim 4" descr="İşaretli sözcük içim sağ tıklatma menüsü"/>
          <p:cNvPicPr/>
          <p:nvPr/>
        </p:nvPicPr>
        <p:blipFill>
          <a:blip r:embed="rId3">
            <a:extLst>
              <a:ext uri="{28A0092B-C50C-407E-A947-70E740481C1C}">
                <a14:useLocalDpi xmlns:a14="http://schemas.microsoft.com/office/drawing/2010/main" val="0"/>
              </a:ext>
            </a:extLst>
          </a:blip>
          <a:srcRect/>
          <a:stretch>
            <a:fillRect/>
          </a:stretch>
        </p:blipFill>
        <p:spPr bwMode="auto">
          <a:xfrm>
            <a:off x="6369730" y="3442447"/>
            <a:ext cx="3625917" cy="2811396"/>
          </a:xfrm>
          <a:prstGeom prst="rect">
            <a:avLst/>
          </a:prstGeom>
          <a:noFill/>
          <a:ln>
            <a:noFill/>
          </a:ln>
        </p:spPr>
      </p:pic>
    </p:spTree>
    <p:extLst>
      <p:ext uri="{BB962C8B-B14F-4D97-AF65-F5344CB8AC3E}">
        <p14:creationId xmlns:p14="http://schemas.microsoft.com/office/powerpoint/2010/main" val="2578633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7934" y="2030008"/>
            <a:ext cx="9877777" cy="3450696"/>
          </a:xfrm>
        </p:spPr>
        <p:txBody>
          <a:bodyPr/>
          <a:lstStyle/>
          <a:p>
            <a:r>
              <a:rPr lang="en-US" dirty="0" smtClean="0"/>
              <a:t>DEĞİŞİKLİKLERİ İZLEME</a:t>
            </a:r>
          </a:p>
          <a:p>
            <a:r>
              <a:rPr lang="en-US" dirty="0" smtClean="0"/>
              <a:t>GÖZDEN GEÇİR-&gt;DEĞİŞİKLİKLERİ İZLE TIKLANIR.</a:t>
            </a:r>
          </a:p>
          <a:p>
            <a:r>
              <a:rPr lang="en-US" dirty="0" smtClean="0"/>
              <a:t>KELİME İŞLEMCİ BELGEDE YAPILAN HERHANGİ BİR DEĞİŞİKLİĞİ İŞARETLER VE KENAR BOŞLUĞUNUN YAKININDA BİR ÇİZGİ GÖRÜNTÜLEYEREK DEĞİŞİKLİK YERİNİ GÖSTERİR.</a:t>
            </a:r>
          </a:p>
          <a:p>
            <a:r>
              <a:rPr lang="en-US" dirty="0" smtClean="0"/>
              <a:t>BİRİSİ BU DEĞİŞİKLİK İÇİN AÇIKLAMA EKLEMİŞSE KÜÇÜK BİR BALON GÖRÜNTÜLENİR. BALON TIKLANARAK AÇIKLAMA GÖRÜNTÜLENİR.</a:t>
            </a:r>
            <a:endParaRPr lang="tr-TR" dirty="0"/>
          </a:p>
        </p:txBody>
      </p:sp>
      <p:sp>
        <p:nvSpPr>
          <p:cNvPr id="2" name="Başlık 1"/>
          <p:cNvSpPr>
            <a:spLocks noGrp="1"/>
          </p:cNvSpPr>
          <p:nvPr>
            <p:ph type="title"/>
          </p:nvPr>
        </p:nvSpPr>
        <p:spPr/>
        <p:txBody>
          <a:bodyPr/>
          <a:lstStyle/>
          <a:p>
            <a:r>
              <a:rPr lang="en-US" dirty="0" smtClean="0"/>
              <a:t>BELGE DENETİMİ</a:t>
            </a:r>
            <a:endParaRPr lang="tr-TR" dirty="0"/>
          </a:p>
        </p:txBody>
      </p:sp>
      <p:pic>
        <p:nvPicPr>
          <p:cNvPr id="4" name="Resim 3" descr="Word şeridinde değişiklikleri izleme"/>
          <p:cNvPicPr/>
          <p:nvPr/>
        </p:nvPicPr>
        <p:blipFill>
          <a:blip r:embed="rId2">
            <a:extLst>
              <a:ext uri="{28A0092B-C50C-407E-A947-70E740481C1C}">
                <a14:useLocalDpi xmlns:a14="http://schemas.microsoft.com/office/drawing/2010/main" val="0"/>
              </a:ext>
            </a:extLst>
          </a:blip>
          <a:srcRect/>
          <a:stretch>
            <a:fillRect/>
          </a:stretch>
        </p:blipFill>
        <p:spPr bwMode="auto">
          <a:xfrm>
            <a:off x="2635228" y="4989874"/>
            <a:ext cx="6642282" cy="1361939"/>
          </a:xfrm>
          <a:prstGeom prst="rect">
            <a:avLst/>
          </a:prstGeom>
          <a:noFill/>
          <a:ln>
            <a:noFill/>
          </a:ln>
        </p:spPr>
      </p:pic>
    </p:spTree>
    <p:extLst>
      <p:ext uri="{BB962C8B-B14F-4D97-AF65-F5344CB8AC3E}">
        <p14:creationId xmlns:p14="http://schemas.microsoft.com/office/powerpoint/2010/main" val="1337560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smtClean="0"/>
              <a:t>TABLO EKLEME</a:t>
            </a:r>
          </a:p>
          <a:p>
            <a:r>
              <a:rPr lang="en-US" dirty="0" smtClean="0"/>
              <a:t>EKLE SEKMESİ ALTINDA BULUNAN TABLO SEÇENEĞİNDEN HIZLI BİR ŞEKİLDE İSTENİLEN SATIR VE SÜTUN BOYUTLARINDA TABLO OLUŞTURULUP BELGEYE EKLENEBİLİR.</a:t>
            </a:r>
            <a:endParaRPr lang="tr-TR" dirty="0"/>
          </a:p>
        </p:txBody>
      </p:sp>
      <p:sp>
        <p:nvSpPr>
          <p:cNvPr id="2" name="Başlık 1"/>
          <p:cNvSpPr>
            <a:spLocks noGrp="1"/>
          </p:cNvSpPr>
          <p:nvPr>
            <p:ph type="title"/>
          </p:nvPr>
        </p:nvSpPr>
        <p:spPr/>
        <p:txBody>
          <a:bodyPr/>
          <a:lstStyle/>
          <a:p>
            <a:r>
              <a:rPr lang="en-US" dirty="0" smtClean="0"/>
              <a:t>TABLO İŞLEMLERİ</a:t>
            </a:r>
            <a:endParaRPr lang="tr-TR" dirty="0"/>
          </a:p>
        </p:txBody>
      </p:sp>
      <p:pic>
        <p:nvPicPr>
          <p:cNvPr id="4" name="Resim 3" descr="Tablo kılavuzu ekleme"/>
          <p:cNvPicPr/>
          <p:nvPr/>
        </p:nvPicPr>
        <p:blipFill>
          <a:blip r:embed="rId2">
            <a:extLst>
              <a:ext uri="{28A0092B-C50C-407E-A947-70E740481C1C}">
                <a14:useLocalDpi xmlns:a14="http://schemas.microsoft.com/office/drawing/2010/main" val="0"/>
              </a:ext>
            </a:extLst>
          </a:blip>
          <a:srcRect/>
          <a:stretch>
            <a:fillRect/>
          </a:stretch>
        </p:blipFill>
        <p:spPr bwMode="auto">
          <a:xfrm>
            <a:off x="4636544" y="4416062"/>
            <a:ext cx="3474085" cy="1855470"/>
          </a:xfrm>
          <a:prstGeom prst="rect">
            <a:avLst/>
          </a:prstGeom>
          <a:noFill/>
          <a:ln>
            <a:noFill/>
          </a:ln>
        </p:spPr>
      </p:pic>
    </p:spTree>
    <p:extLst>
      <p:ext uri="{BB962C8B-B14F-4D97-AF65-F5344CB8AC3E}">
        <p14:creationId xmlns:p14="http://schemas.microsoft.com/office/powerpoint/2010/main" val="2702268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en-US" dirty="0" smtClean="0"/>
              <a:t>TABLO ARAÇLARINI KULLANARAK FARKLI RENKLER, TABLO STİLLERİ SEÇİLEBİLİR. </a:t>
            </a:r>
          </a:p>
          <a:p>
            <a:r>
              <a:rPr lang="en-US" dirty="0" smtClean="0"/>
              <a:t>TASARIM SEKMESİNDEN TABLONUN GÖRÜNÜMÜYLE ALAKALI DEĞİŞİKLİKLER YAPILABİLİR.</a:t>
            </a:r>
          </a:p>
          <a:p>
            <a:r>
              <a:rPr lang="en-US" dirty="0" smtClean="0"/>
              <a:t>TABLOLAR SABİT SÜTUN GENİŞLİĞİNDE, İÇERİĞE OTOMATİK SIĞACAK BİÇİMDE VEYA PENCEREYE OTOMATİK SIĞACAK ŞEKİLDE AYARLANABİLİR.</a:t>
            </a:r>
          </a:p>
          <a:p>
            <a:r>
              <a:rPr lang="en-US" dirty="0" smtClean="0"/>
              <a:t>TABLO OLUŞTURULDUKTAN SONRA SATIR VE SÜTUN EKLENEBİLİR VEYA SİLİNEBİLİR.</a:t>
            </a:r>
          </a:p>
          <a:p>
            <a:r>
              <a:rPr lang="en-US" dirty="0" smtClean="0"/>
              <a:t>TABLODA HÜCRELER BÖLÜNEBİLİR VEYA BİRLEŞTİRİLEBİLİR.</a:t>
            </a:r>
            <a:endParaRPr lang="tr-TR" dirty="0"/>
          </a:p>
        </p:txBody>
      </p:sp>
      <p:sp>
        <p:nvSpPr>
          <p:cNvPr id="3" name="Başlık 2"/>
          <p:cNvSpPr>
            <a:spLocks noGrp="1"/>
          </p:cNvSpPr>
          <p:nvPr>
            <p:ph type="title"/>
          </p:nvPr>
        </p:nvSpPr>
        <p:spPr/>
        <p:txBody>
          <a:bodyPr/>
          <a:lstStyle/>
          <a:p>
            <a:r>
              <a:rPr lang="en-US" dirty="0" smtClean="0"/>
              <a:t>TABLO İŞLEMLERİ</a:t>
            </a:r>
            <a:endParaRPr lang="tr-TR" dirty="0"/>
          </a:p>
        </p:txBody>
      </p:sp>
    </p:spTree>
    <p:extLst>
      <p:ext uri="{BB962C8B-B14F-4D97-AF65-F5344CB8AC3E}">
        <p14:creationId xmlns:p14="http://schemas.microsoft.com/office/powerpoint/2010/main" val="1531135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en-US" dirty="0" smtClean="0"/>
              <a:t>TABLO TASARIM SEKMESİ</a:t>
            </a:r>
            <a:endParaRPr lang="tr-TR" dirty="0"/>
          </a:p>
        </p:txBody>
      </p:sp>
      <p:sp>
        <p:nvSpPr>
          <p:cNvPr id="3" name="Başlık 2"/>
          <p:cNvSpPr>
            <a:spLocks noGrp="1"/>
          </p:cNvSpPr>
          <p:nvPr>
            <p:ph type="title"/>
          </p:nvPr>
        </p:nvSpPr>
        <p:spPr/>
        <p:txBody>
          <a:bodyPr/>
          <a:lstStyle/>
          <a:p>
            <a:r>
              <a:rPr lang="en-US" dirty="0" smtClean="0"/>
              <a:t>TABLO İŞLEMLERİ</a:t>
            </a:r>
            <a:endParaRPr lang="tr-TR" dirty="0"/>
          </a:p>
        </p:txBody>
      </p:sp>
      <p:pic>
        <p:nvPicPr>
          <p:cNvPr id="4" name="Resim 3"/>
          <p:cNvPicPr/>
          <p:nvPr/>
        </p:nvPicPr>
        <p:blipFill>
          <a:blip r:embed="rId2"/>
          <a:stretch>
            <a:fillRect/>
          </a:stretch>
        </p:blipFill>
        <p:spPr>
          <a:xfrm>
            <a:off x="416060" y="3740150"/>
            <a:ext cx="11324183" cy="1566636"/>
          </a:xfrm>
          <a:prstGeom prst="rect">
            <a:avLst/>
          </a:prstGeom>
        </p:spPr>
      </p:pic>
    </p:spTree>
    <p:extLst>
      <p:ext uri="{BB962C8B-B14F-4D97-AF65-F5344CB8AC3E}">
        <p14:creationId xmlns:p14="http://schemas.microsoft.com/office/powerpoint/2010/main" val="1384239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err="1" smtClean="0"/>
              <a:t>Yazı</a:t>
            </a:r>
            <a:r>
              <a:rPr lang="en-US" dirty="0" smtClean="0"/>
              <a:t> </a:t>
            </a:r>
            <a:r>
              <a:rPr lang="en-US" dirty="0" err="1" smtClean="0"/>
              <a:t>yazabilir</a:t>
            </a:r>
            <a:endParaRPr lang="en-US" dirty="0" smtClean="0"/>
          </a:p>
          <a:p>
            <a:r>
              <a:rPr lang="en-US" dirty="0" err="1" smtClean="0"/>
              <a:t>Yazıların</a:t>
            </a:r>
            <a:r>
              <a:rPr lang="en-US" dirty="0" smtClean="0"/>
              <a:t> </a:t>
            </a:r>
            <a:r>
              <a:rPr lang="en-US" dirty="0" err="1" smtClean="0"/>
              <a:t>görünümlerini</a:t>
            </a:r>
            <a:r>
              <a:rPr lang="en-US" dirty="0" smtClean="0"/>
              <a:t> </a:t>
            </a:r>
            <a:r>
              <a:rPr lang="en-US" dirty="0" err="1" smtClean="0"/>
              <a:t>değiştirebilir</a:t>
            </a:r>
            <a:r>
              <a:rPr lang="en-US" dirty="0" smtClean="0"/>
              <a:t> </a:t>
            </a:r>
          </a:p>
          <a:p>
            <a:r>
              <a:rPr lang="en-US" dirty="0" err="1" smtClean="0"/>
              <a:t>Tablolar</a:t>
            </a:r>
            <a:r>
              <a:rPr lang="en-US" dirty="0" smtClean="0"/>
              <a:t> </a:t>
            </a:r>
            <a:r>
              <a:rPr lang="en-US" dirty="0" err="1" smtClean="0"/>
              <a:t>oluşturabilir</a:t>
            </a:r>
            <a:endParaRPr lang="en-US" dirty="0" smtClean="0"/>
          </a:p>
          <a:p>
            <a:r>
              <a:rPr lang="en-US" dirty="0" err="1" smtClean="0"/>
              <a:t>Resim</a:t>
            </a:r>
            <a:r>
              <a:rPr lang="en-US" dirty="0" smtClean="0"/>
              <a:t>, </a:t>
            </a:r>
            <a:r>
              <a:rPr lang="en-US" dirty="0" err="1" smtClean="0"/>
              <a:t>grafik</a:t>
            </a:r>
            <a:r>
              <a:rPr lang="en-US" dirty="0" smtClean="0"/>
              <a:t> vb. </a:t>
            </a:r>
            <a:r>
              <a:rPr lang="en-US" dirty="0" err="1" smtClean="0"/>
              <a:t>Ekleyebilir</a:t>
            </a:r>
            <a:endParaRPr lang="en-US" dirty="0" smtClean="0"/>
          </a:p>
          <a:p>
            <a:r>
              <a:rPr lang="en-US" dirty="0" err="1" smtClean="0"/>
              <a:t>Çalışmamızın</a:t>
            </a:r>
            <a:r>
              <a:rPr lang="en-US" dirty="0" smtClean="0"/>
              <a:t> </a:t>
            </a:r>
            <a:r>
              <a:rPr lang="en-US" dirty="0" err="1" smtClean="0"/>
              <a:t>yazıcıdan</a:t>
            </a:r>
            <a:r>
              <a:rPr lang="en-US" dirty="0" smtClean="0"/>
              <a:t> </a:t>
            </a:r>
            <a:r>
              <a:rPr lang="en-US" dirty="0" err="1" smtClean="0"/>
              <a:t>çıktısını</a:t>
            </a:r>
            <a:r>
              <a:rPr lang="en-US" dirty="0" smtClean="0"/>
              <a:t> </a:t>
            </a:r>
            <a:r>
              <a:rPr lang="en-US" dirty="0" err="1" smtClean="0"/>
              <a:t>alabilir</a:t>
            </a:r>
            <a:endParaRPr lang="en-US" dirty="0" smtClean="0"/>
          </a:p>
          <a:p>
            <a:r>
              <a:rPr lang="en-US" dirty="0" err="1" smtClean="0"/>
              <a:t>Çalışmamızı</a:t>
            </a:r>
            <a:r>
              <a:rPr lang="en-US" dirty="0" smtClean="0"/>
              <a:t> </a:t>
            </a:r>
            <a:r>
              <a:rPr lang="en-US" dirty="0" err="1" smtClean="0"/>
              <a:t>kaydedebilir</a:t>
            </a:r>
            <a:r>
              <a:rPr lang="en-US" dirty="0" smtClean="0"/>
              <a:t> ve daha </a:t>
            </a:r>
            <a:r>
              <a:rPr lang="en-US" dirty="0" err="1" smtClean="0"/>
              <a:t>sonra</a:t>
            </a:r>
            <a:r>
              <a:rPr lang="en-US" dirty="0" smtClean="0"/>
              <a:t> </a:t>
            </a:r>
            <a:r>
              <a:rPr lang="en-US" dirty="0" err="1" smtClean="0"/>
              <a:t>yeniden</a:t>
            </a:r>
            <a:r>
              <a:rPr lang="en-US" dirty="0" smtClean="0"/>
              <a:t> </a:t>
            </a:r>
            <a:r>
              <a:rPr lang="en-US" dirty="0" err="1" smtClean="0"/>
              <a:t>düzenleyebiliriz</a:t>
            </a:r>
            <a:r>
              <a:rPr lang="en-US" dirty="0" smtClean="0"/>
              <a:t>.</a:t>
            </a:r>
          </a:p>
        </p:txBody>
      </p:sp>
      <p:sp>
        <p:nvSpPr>
          <p:cNvPr id="2" name="Unvan 1"/>
          <p:cNvSpPr>
            <a:spLocks noGrp="1"/>
          </p:cNvSpPr>
          <p:nvPr>
            <p:ph type="title"/>
          </p:nvPr>
        </p:nvSpPr>
        <p:spPr/>
        <p:txBody>
          <a:bodyPr/>
          <a:lstStyle/>
          <a:p>
            <a:r>
              <a:rPr lang="en-US" dirty="0" smtClean="0"/>
              <a:t>WORD İLE ÇALIŞMA SAYFAMIZDA : </a:t>
            </a:r>
            <a:endParaRPr lang="tr-TR" dirty="0"/>
          </a:p>
        </p:txBody>
      </p:sp>
    </p:spTree>
    <p:extLst>
      <p:ext uri="{BB962C8B-B14F-4D97-AF65-F5344CB8AC3E}">
        <p14:creationId xmlns:p14="http://schemas.microsoft.com/office/powerpoint/2010/main" val="2495791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en-US" dirty="0" smtClean="0"/>
              <a:t>DÜZEN SEKMESİ</a:t>
            </a:r>
          </a:p>
          <a:p>
            <a:endParaRPr lang="tr-TR" dirty="0"/>
          </a:p>
        </p:txBody>
      </p:sp>
      <p:sp>
        <p:nvSpPr>
          <p:cNvPr id="3" name="Başlık 2"/>
          <p:cNvSpPr>
            <a:spLocks noGrp="1"/>
          </p:cNvSpPr>
          <p:nvPr>
            <p:ph type="title"/>
          </p:nvPr>
        </p:nvSpPr>
        <p:spPr/>
        <p:txBody>
          <a:bodyPr/>
          <a:lstStyle/>
          <a:p>
            <a:r>
              <a:rPr lang="en-US" dirty="0" smtClean="0"/>
              <a:t>TABLO DÜZEN SEKMESİ</a:t>
            </a:r>
            <a:endParaRPr lang="tr-TR" dirty="0"/>
          </a:p>
        </p:txBody>
      </p:sp>
      <p:pic>
        <p:nvPicPr>
          <p:cNvPr id="4" name="Resim 3"/>
          <p:cNvPicPr/>
          <p:nvPr/>
        </p:nvPicPr>
        <p:blipFill>
          <a:blip r:embed="rId2"/>
          <a:stretch>
            <a:fillRect/>
          </a:stretch>
        </p:blipFill>
        <p:spPr>
          <a:xfrm>
            <a:off x="401410" y="3985531"/>
            <a:ext cx="11420475" cy="1631497"/>
          </a:xfrm>
          <a:prstGeom prst="rect">
            <a:avLst/>
          </a:prstGeom>
        </p:spPr>
      </p:pic>
    </p:spTree>
    <p:extLst>
      <p:ext uri="{BB962C8B-B14F-4D97-AF65-F5344CB8AC3E}">
        <p14:creationId xmlns:p14="http://schemas.microsoft.com/office/powerpoint/2010/main" val="2074791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en-US" dirty="0" smtClean="0"/>
              <a:t>RESİM EKLEME</a:t>
            </a:r>
          </a:p>
          <a:p>
            <a:r>
              <a:rPr lang="en-US" dirty="0" smtClean="0"/>
              <a:t>EKLE-&gt;RESİM SEÇENEĞİ TIKLANIR.</a:t>
            </a:r>
          </a:p>
          <a:p>
            <a:r>
              <a:rPr lang="en-US" dirty="0" smtClean="0"/>
              <a:t>AÇILAN PENCEREDEN EKLENECEK OLAN RESMİN KONUMUNA GİDİLEREK EKLENMEK İSTENEN RESİM SEÇİLİR VE EKLE BUTONUNA BASILIR.</a:t>
            </a:r>
          </a:p>
        </p:txBody>
      </p:sp>
      <p:sp>
        <p:nvSpPr>
          <p:cNvPr id="3" name="Başlık 2"/>
          <p:cNvSpPr>
            <a:spLocks noGrp="1"/>
          </p:cNvSpPr>
          <p:nvPr>
            <p:ph type="title"/>
          </p:nvPr>
        </p:nvSpPr>
        <p:spPr/>
        <p:txBody>
          <a:bodyPr/>
          <a:lstStyle/>
          <a:p>
            <a:r>
              <a:rPr lang="en-US" dirty="0" smtClean="0"/>
              <a:t>NESNE İŞLEMLERİ</a:t>
            </a:r>
            <a:endParaRPr lang="tr-TR" dirty="0"/>
          </a:p>
        </p:txBody>
      </p:sp>
    </p:spTree>
    <p:extLst>
      <p:ext uri="{BB962C8B-B14F-4D97-AF65-F5344CB8AC3E}">
        <p14:creationId xmlns:p14="http://schemas.microsoft.com/office/powerpoint/2010/main" val="3277925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en-US" dirty="0" smtClean="0"/>
              <a:t>ŞEKİL EKLEME</a:t>
            </a:r>
          </a:p>
          <a:p>
            <a:r>
              <a:rPr lang="en-US" dirty="0" smtClean="0"/>
              <a:t>EKLE-&gt;ŞEKİLLER MENÜSÜNDEN EKLENMEK İSTENEN ŞEKİL SEÇİLİR VE SAYFADA HERHANGİ BİR YERE TIKLANIR. EKLENEN ŞEKİL SÜRÜKLENEREK İSTENEN  KONUMA GETİRİLİR.</a:t>
            </a:r>
          </a:p>
          <a:p>
            <a:pPr marL="0" indent="0">
              <a:buNone/>
            </a:pPr>
            <a:r>
              <a:rPr lang="en-US" dirty="0" smtClean="0"/>
              <a:t>ŞEKLE METİN EKLEME</a:t>
            </a:r>
          </a:p>
          <a:p>
            <a:r>
              <a:rPr lang="en-US" dirty="0" smtClean="0"/>
              <a:t>BİR ŞEKİL EKLEYİP ŞEKİL ÜZERİNE SAĞ TIKLANIR. METİN EKLE SEÇENEĞİ SEÇİLİR VE İSTENİLEN METİN YAZILIR. </a:t>
            </a:r>
          </a:p>
          <a:p>
            <a:endParaRPr lang="tr-TR" dirty="0"/>
          </a:p>
        </p:txBody>
      </p:sp>
      <p:sp>
        <p:nvSpPr>
          <p:cNvPr id="3" name="Başlık 2"/>
          <p:cNvSpPr>
            <a:spLocks noGrp="1"/>
          </p:cNvSpPr>
          <p:nvPr>
            <p:ph type="title"/>
          </p:nvPr>
        </p:nvSpPr>
        <p:spPr/>
        <p:txBody>
          <a:bodyPr/>
          <a:lstStyle/>
          <a:p>
            <a:r>
              <a:rPr lang="en-US" dirty="0" smtClean="0"/>
              <a:t>NESNE İŞLEMLERİ</a:t>
            </a:r>
            <a:endParaRPr lang="tr-TR" dirty="0"/>
          </a:p>
        </p:txBody>
      </p:sp>
    </p:spTree>
    <p:extLst>
      <p:ext uri="{BB962C8B-B14F-4D97-AF65-F5344CB8AC3E}">
        <p14:creationId xmlns:p14="http://schemas.microsoft.com/office/powerpoint/2010/main" val="432432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95415" y="2724452"/>
            <a:ext cx="9877777" cy="3450696"/>
          </a:xfrm>
        </p:spPr>
        <p:txBody>
          <a:bodyPr/>
          <a:lstStyle/>
          <a:p>
            <a:pPr marL="0" indent="0">
              <a:buNone/>
            </a:pPr>
            <a:r>
              <a:rPr lang="en-US" dirty="0"/>
              <a:t>Ş</a:t>
            </a:r>
            <a:r>
              <a:rPr lang="en-US" dirty="0" smtClean="0"/>
              <a:t>EKLE STİL EKLEME</a:t>
            </a:r>
          </a:p>
          <a:p>
            <a:r>
              <a:rPr lang="en-US" dirty="0" smtClean="0"/>
              <a:t>ŞEKLİNİZE HIZLI BİR ŞEKİLDE STİL EKLEYEBİLİRSİNİZ. BUNUN İÇİN ŞEKİL SEÇİLİR. BİÇİM SEKMESİ ALTINDA KULLANMAK İSTENİLEN STİL SEÇİLİR.</a:t>
            </a:r>
            <a:endParaRPr lang="tr-TR" dirty="0"/>
          </a:p>
        </p:txBody>
      </p:sp>
      <p:sp>
        <p:nvSpPr>
          <p:cNvPr id="3" name="Başlık 2"/>
          <p:cNvSpPr>
            <a:spLocks noGrp="1"/>
          </p:cNvSpPr>
          <p:nvPr>
            <p:ph type="title"/>
          </p:nvPr>
        </p:nvSpPr>
        <p:spPr/>
        <p:txBody>
          <a:bodyPr/>
          <a:lstStyle/>
          <a:p>
            <a:r>
              <a:rPr lang="en-US" dirty="0" smtClean="0"/>
              <a:t>NESNE İŞLEMLERİ</a:t>
            </a:r>
            <a:endParaRPr lang="tr-TR" dirty="0"/>
          </a:p>
        </p:txBody>
      </p:sp>
    </p:spTree>
    <p:extLst>
      <p:ext uri="{BB962C8B-B14F-4D97-AF65-F5344CB8AC3E}">
        <p14:creationId xmlns:p14="http://schemas.microsoft.com/office/powerpoint/2010/main" val="3869884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08215" y="2675467"/>
            <a:ext cx="6172200" cy="3450696"/>
          </a:xfrm>
        </p:spPr>
        <p:txBody>
          <a:bodyPr/>
          <a:lstStyle/>
          <a:p>
            <a:r>
              <a:rPr lang="en-US" dirty="0" smtClean="0"/>
              <a:t>SMART ART GRAFİĞİ EKLEME</a:t>
            </a:r>
          </a:p>
          <a:p>
            <a:pPr marL="0" indent="0">
              <a:buNone/>
            </a:pPr>
            <a:r>
              <a:rPr lang="en-US" dirty="0" smtClean="0"/>
              <a:t>EKLE MENÜSÜNDEN SMART ART SEÇİLİR VE İSTENİLEN GRAFİK TÜRÜ SEÇİLİR.</a:t>
            </a:r>
          </a:p>
          <a:p>
            <a:pPr marL="0" indent="0">
              <a:buNone/>
            </a:pPr>
            <a:r>
              <a:rPr lang="en-US" dirty="0" smtClean="0"/>
              <a:t>İSTENİLEN TÜRDE DEĞİŞİKLİK YAPMAK İÇİN TASARIM VE BİÇİM SEKMELERİ ALTINDAKİ ÖZELLİKLER KULLANILABİLİR.</a:t>
            </a:r>
          </a:p>
          <a:p>
            <a:endParaRPr lang="tr-TR" dirty="0"/>
          </a:p>
        </p:txBody>
      </p:sp>
      <p:sp>
        <p:nvSpPr>
          <p:cNvPr id="3" name="Başlık 2"/>
          <p:cNvSpPr>
            <a:spLocks noGrp="1"/>
          </p:cNvSpPr>
          <p:nvPr>
            <p:ph type="title"/>
          </p:nvPr>
        </p:nvSpPr>
        <p:spPr/>
        <p:txBody>
          <a:bodyPr/>
          <a:lstStyle/>
          <a:p>
            <a:r>
              <a:rPr lang="en-US" dirty="0" smtClean="0"/>
              <a:t>NESNE İŞLEMLERİ</a:t>
            </a:r>
            <a:endParaRPr lang="tr-TR" dirty="0"/>
          </a:p>
        </p:txBody>
      </p:sp>
      <p:pic>
        <p:nvPicPr>
          <p:cNvPr id="5" name="Resim 4"/>
          <p:cNvPicPr/>
          <p:nvPr/>
        </p:nvPicPr>
        <p:blipFill>
          <a:blip r:embed="rId2">
            <a:extLst>
              <a:ext uri="{28A0092B-C50C-407E-A947-70E740481C1C}">
                <a14:useLocalDpi xmlns:a14="http://schemas.microsoft.com/office/drawing/2010/main" val="0"/>
              </a:ext>
            </a:extLst>
          </a:blip>
          <a:stretch>
            <a:fillRect/>
          </a:stretch>
        </p:blipFill>
        <p:spPr>
          <a:xfrm>
            <a:off x="6899501" y="2712358"/>
            <a:ext cx="4808085" cy="3410856"/>
          </a:xfrm>
          <a:prstGeom prst="rect">
            <a:avLst/>
          </a:prstGeom>
        </p:spPr>
      </p:pic>
    </p:spTree>
    <p:extLst>
      <p:ext uri="{BB962C8B-B14F-4D97-AF65-F5344CB8AC3E}">
        <p14:creationId xmlns:p14="http://schemas.microsoft.com/office/powerpoint/2010/main" val="934524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en-US" dirty="0" smtClean="0"/>
              <a:t>GRAFİK EKLEME</a:t>
            </a:r>
          </a:p>
          <a:p>
            <a:r>
              <a:rPr lang="en-US" dirty="0" smtClean="0"/>
              <a:t>EKLE SEKMESİNDEN GRAFİK SEÇİLİR VE İSTENİLEN GRAFİK TÜRÜ SEÇİLEREK BELGEYE EKLENİR.</a:t>
            </a:r>
            <a:endParaRPr lang="tr-TR" dirty="0"/>
          </a:p>
        </p:txBody>
      </p:sp>
      <p:sp>
        <p:nvSpPr>
          <p:cNvPr id="3" name="Başlık 2"/>
          <p:cNvSpPr>
            <a:spLocks noGrp="1"/>
          </p:cNvSpPr>
          <p:nvPr>
            <p:ph type="title"/>
          </p:nvPr>
        </p:nvSpPr>
        <p:spPr/>
        <p:txBody>
          <a:bodyPr/>
          <a:lstStyle/>
          <a:p>
            <a:r>
              <a:rPr lang="en-US" dirty="0" smtClean="0"/>
              <a:t>NESNE İŞLEMLERİ</a:t>
            </a:r>
            <a:endParaRPr lang="tr-TR" dirty="0"/>
          </a:p>
        </p:txBody>
      </p:sp>
      <p:pic>
        <p:nvPicPr>
          <p:cNvPr id="4" name="Resim 3" descr="Word'ün Ekle sekmesinin Çizimler grubundaki Grafik düğmesi"/>
          <p:cNvPicPr/>
          <p:nvPr/>
        </p:nvPicPr>
        <p:blipFill>
          <a:blip r:embed="rId2">
            <a:extLst>
              <a:ext uri="{28A0092B-C50C-407E-A947-70E740481C1C}">
                <a14:useLocalDpi xmlns:a14="http://schemas.microsoft.com/office/drawing/2010/main" val="0"/>
              </a:ext>
            </a:extLst>
          </a:blip>
          <a:srcRect/>
          <a:stretch>
            <a:fillRect/>
          </a:stretch>
        </p:blipFill>
        <p:spPr bwMode="auto">
          <a:xfrm>
            <a:off x="547006" y="4421505"/>
            <a:ext cx="11242223" cy="1652724"/>
          </a:xfrm>
          <a:prstGeom prst="rect">
            <a:avLst/>
          </a:prstGeom>
          <a:noFill/>
          <a:ln>
            <a:noFill/>
          </a:ln>
        </p:spPr>
      </p:pic>
    </p:spTree>
    <p:extLst>
      <p:ext uri="{BB962C8B-B14F-4D97-AF65-F5344CB8AC3E}">
        <p14:creationId xmlns:p14="http://schemas.microsoft.com/office/powerpoint/2010/main" val="2272858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en-US" dirty="0" smtClean="0"/>
              <a:t>EKRAN GÖRÜNTÜSÜ VEYA KIRPMASI EKLEME</a:t>
            </a:r>
          </a:p>
          <a:p>
            <a:r>
              <a:rPr lang="en-US" dirty="0" smtClean="0"/>
              <a:t>EKLE SEKMESİNDEN EKRAN GÖRÜNTÜSÜ SEÇİLİR VE İSTENİLEN GÖRÜNTÜ BELGEYE EKLENEBİLİR.</a:t>
            </a:r>
            <a:endParaRPr lang="tr-TR" dirty="0"/>
          </a:p>
        </p:txBody>
      </p:sp>
      <p:sp>
        <p:nvSpPr>
          <p:cNvPr id="3" name="Başlık 2"/>
          <p:cNvSpPr>
            <a:spLocks noGrp="1"/>
          </p:cNvSpPr>
          <p:nvPr>
            <p:ph type="title"/>
          </p:nvPr>
        </p:nvSpPr>
        <p:spPr/>
        <p:txBody>
          <a:bodyPr/>
          <a:lstStyle/>
          <a:p>
            <a:r>
              <a:rPr lang="en-US" dirty="0" smtClean="0"/>
              <a:t>NESNE EKLEME</a:t>
            </a:r>
            <a:endParaRPr lang="tr-TR" dirty="0"/>
          </a:p>
        </p:txBody>
      </p:sp>
      <p:pic>
        <p:nvPicPr>
          <p:cNvPr id="4" name="Resim 3" descr="Word'ün Çizimler grubundaki Ekran Görüntüsü düğmesi"/>
          <p:cNvPicPr/>
          <p:nvPr/>
        </p:nvPicPr>
        <p:blipFill>
          <a:blip r:embed="rId2">
            <a:extLst>
              <a:ext uri="{28A0092B-C50C-407E-A947-70E740481C1C}">
                <a14:useLocalDpi xmlns:a14="http://schemas.microsoft.com/office/drawing/2010/main" val="0"/>
              </a:ext>
            </a:extLst>
          </a:blip>
          <a:srcRect/>
          <a:stretch>
            <a:fillRect/>
          </a:stretch>
        </p:blipFill>
        <p:spPr bwMode="auto">
          <a:xfrm>
            <a:off x="3093720" y="4474391"/>
            <a:ext cx="6327866" cy="1371238"/>
          </a:xfrm>
          <a:prstGeom prst="rect">
            <a:avLst/>
          </a:prstGeom>
          <a:noFill/>
          <a:ln>
            <a:noFill/>
          </a:ln>
        </p:spPr>
      </p:pic>
    </p:spTree>
    <p:extLst>
      <p:ext uri="{BB962C8B-B14F-4D97-AF65-F5344CB8AC3E}">
        <p14:creationId xmlns:p14="http://schemas.microsoft.com/office/powerpoint/2010/main" val="4061017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en-US" dirty="0" smtClean="0"/>
              <a:t>METİN KUTUSU EKLEME</a:t>
            </a:r>
          </a:p>
          <a:p>
            <a:r>
              <a:rPr lang="en-US" dirty="0" smtClean="0"/>
              <a:t>EKLE SEKMESİNDEN METİN KUTUSU SEÇİLİR VE İSTENİLEN TÜRDE METİN KUTUSU SEÇİLEREK BELGEYE EKLENİR VE BİÇİM SEKMESİNDEN METİN KUTUSUNUN ÖZELLİKLERİ DEĞİŞTİRİLEBİLİR.</a:t>
            </a:r>
          </a:p>
          <a:p>
            <a:endParaRPr lang="tr-TR" dirty="0"/>
          </a:p>
        </p:txBody>
      </p:sp>
      <p:sp>
        <p:nvSpPr>
          <p:cNvPr id="3" name="Başlık 2"/>
          <p:cNvSpPr>
            <a:spLocks noGrp="1"/>
          </p:cNvSpPr>
          <p:nvPr>
            <p:ph type="title"/>
          </p:nvPr>
        </p:nvSpPr>
        <p:spPr/>
        <p:txBody>
          <a:bodyPr/>
          <a:lstStyle/>
          <a:p>
            <a:r>
              <a:rPr lang="en-US" dirty="0" smtClean="0"/>
              <a:t>NESNE EKLEME</a:t>
            </a:r>
            <a:endParaRPr lang="tr-TR" dirty="0"/>
          </a:p>
        </p:txBody>
      </p:sp>
      <p:pic>
        <p:nvPicPr>
          <p:cNvPr id="4" name="Resim 3" descr="Biçim bağlamsal sekmesi"/>
          <p:cNvPicPr/>
          <p:nvPr/>
        </p:nvPicPr>
        <p:blipFill>
          <a:blip r:embed="rId2">
            <a:extLst>
              <a:ext uri="{28A0092B-C50C-407E-A947-70E740481C1C}">
                <a14:useLocalDpi xmlns:a14="http://schemas.microsoft.com/office/drawing/2010/main" val="0"/>
              </a:ext>
            </a:extLst>
          </a:blip>
          <a:srcRect/>
          <a:stretch>
            <a:fillRect/>
          </a:stretch>
        </p:blipFill>
        <p:spPr bwMode="auto">
          <a:xfrm>
            <a:off x="421095" y="4709929"/>
            <a:ext cx="11335475" cy="1364299"/>
          </a:xfrm>
          <a:prstGeom prst="rect">
            <a:avLst/>
          </a:prstGeom>
          <a:noFill/>
          <a:ln>
            <a:noFill/>
          </a:ln>
        </p:spPr>
      </p:pic>
    </p:spTree>
    <p:extLst>
      <p:ext uri="{BB962C8B-B14F-4D97-AF65-F5344CB8AC3E}">
        <p14:creationId xmlns:p14="http://schemas.microsoft.com/office/powerpoint/2010/main" val="2558489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smtClean="0"/>
              <a:t>DOSYA SEKMESİNDEN FARKLI KAYDET TIKLANIR</a:t>
            </a:r>
          </a:p>
          <a:p>
            <a:r>
              <a:rPr lang="en-US" dirty="0" smtClean="0"/>
              <a:t>MENÜDEN KAYIT YERİ BİLGİSAYAR TIKLANIR</a:t>
            </a:r>
          </a:p>
          <a:p>
            <a:r>
              <a:rPr lang="en-US" dirty="0" smtClean="0"/>
              <a:t>DOSYA ADI KUTUSUNA BELGEYE VERİLECEK AD YAZILIR</a:t>
            </a:r>
          </a:p>
          <a:p>
            <a:r>
              <a:rPr lang="en-US" dirty="0" smtClean="0"/>
              <a:t>KAYIT TÜRÜNDEN LİSTEDE BELİRTİLENLERDEN İSTENEN TÜR SEÇİLİR.</a:t>
            </a:r>
          </a:p>
          <a:p>
            <a:r>
              <a:rPr lang="en-US" dirty="0" smtClean="0"/>
              <a:t>KAYDET BUTONUNA BASILIR.</a:t>
            </a:r>
          </a:p>
          <a:p>
            <a:endParaRPr lang="tr-TR" dirty="0"/>
          </a:p>
        </p:txBody>
      </p:sp>
      <p:sp>
        <p:nvSpPr>
          <p:cNvPr id="2" name="Başlık 1"/>
          <p:cNvSpPr>
            <a:spLocks noGrp="1"/>
          </p:cNvSpPr>
          <p:nvPr>
            <p:ph type="title"/>
          </p:nvPr>
        </p:nvSpPr>
        <p:spPr/>
        <p:txBody>
          <a:bodyPr/>
          <a:lstStyle/>
          <a:p>
            <a:r>
              <a:rPr lang="en-US" dirty="0" smtClean="0"/>
              <a:t>WORD İLE BELGE OLUŞTURMA</a:t>
            </a:r>
            <a:endParaRPr lang="tr-TR" dirty="0"/>
          </a:p>
        </p:txBody>
      </p:sp>
    </p:spTree>
    <p:extLst>
      <p:ext uri="{BB962C8B-B14F-4D97-AF65-F5344CB8AC3E}">
        <p14:creationId xmlns:p14="http://schemas.microsoft.com/office/powerpoint/2010/main" val="2955665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stretch>
            <a:fillRect/>
          </a:stretch>
        </p:blipFill>
        <p:spPr>
          <a:xfrm>
            <a:off x="932643" y="1990164"/>
            <a:ext cx="3991227" cy="4039841"/>
          </a:xfrm>
          <a:prstGeom prst="rect">
            <a:avLst/>
          </a:prstGeom>
        </p:spPr>
      </p:pic>
      <p:sp>
        <p:nvSpPr>
          <p:cNvPr id="2" name="Başlık 1"/>
          <p:cNvSpPr>
            <a:spLocks noGrp="1"/>
          </p:cNvSpPr>
          <p:nvPr>
            <p:ph type="title"/>
          </p:nvPr>
        </p:nvSpPr>
        <p:spPr/>
        <p:txBody>
          <a:bodyPr/>
          <a:lstStyle/>
          <a:p>
            <a:r>
              <a:rPr lang="en-US" dirty="0" smtClean="0"/>
              <a:t>WORD İLE BELGE OLUŞTURMA</a:t>
            </a:r>
            <a:endParaRPr lang="tr-TR" dirty="0"/>
          </a:p>
        </p:txBody>
      </p:sp>
      <p:pic>
        <p:nvPicPr>
          <p:cNvPr id="5" name="Resim 4"/>
          <p:cNvPicPr/>
          <p:nvPr/>
        </p:nvPicPr>
        <p:blipFill>
          <a:blip r:embed="rId3"/>
          <a:stretch>
            <a:fillRect/>
          </a:stretch>
        </p:blipFill>
        <p:spPr>
          <a:xfrm>
            <a:off x="5853952" y="1963271"/>
            <a:ext cx="4849907" cy="4061971"/>
          </a:xfrm>
          <a:prstGeom prst="rect">
            <a:avLst/>
          </a:prstGeom>
        </p:spPr>
      </p:pic>
    </p:spTree>
    <p:extLst>
      <p:ext uri="{BB962C8B-B14F-4D97-AF65-F5344CB8AC3E}">
        <p14:creationId xmlns:p14="http://schemas.microsoft.com/office/powerpoint/2010/main" val="1701124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stretch>
            <a:fillRect/>
          </a:stretch>
        </p:blipFill>
        <p:spPr>
          <a:xfrm>
            <a:off x="2569967" y="2674938"/>
            <a:ext cx="7063179" cy="3451225"/>
          </a:xfrm>
          <a:prstGeom prst="rect">
            <a:avLst/>
          </a:prstGeom>
        </p:spPr>
      </p:pic>
      <p:sp>
        <p:nvSpPr>
          <p:cNvPr id="2" name="Başlık 1"/>
          <p:cNvSpPr>
            <a:spLocks noGrp="1"/>
          </p:cNvSpPr>
          <p:nvPr>
            <p:ph type="title"/>
          </p:nvPr>
        </p:nvSpPr>
        <p:spPr/>
        <p:txBody>
          <a:bodyPr/>
          <a:lstStyle/>
          <a:p>
            <a:r>
              <a:rPr lang="en-US" dirty="0" smtClean="0"/>
              <a:t>WORD İLE BELGE OLUŞTURMA</a:t>
            </a:r>
            <a:endParaRPr lang="tr-TR" dirty="0"/>
          </a:p>
        </p:txBody>
      </p:sp>
    </p:spTree>
    <p:extLst>
      <p:ext uri="{BB962C8B-B14F-4D97-AF65-F5344CB8AC3E}">
        <p14:creationId xmlns:p14="http://schemas.microsoft.com/office/powerpoint/2010/main" val="186475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smtClean="0"/>
              <a:t>DOSYA SEKMESİNDEN AÇ SEÇENEĞİ SEÇİLİR.</a:t>
            </a:r>
          </a:p>
          <a:p>
            <a:r>
              <a:rPr lang="en-US" dirty="0" smtClean="0"/>
              <a:t>GELEN PENCEREDEN DOSYANIZIN BULUNDUĞU KONUMA GİDİLİR VE DOSYA SEÇİLİR.</a:t>
            </a:r>
          </a:p>
          <a:p>
            <a:r>
              <a:rPr lang="en-US" dirty="0" smtClean="0"/>
              <a:t>AÇ BUTONU TIKLANARAK DOSYA AÇILIR.</a:t>
            </a:r>
          </a:p>
          <a:p>
            <a:r>
              <a:rPr lang="en-US" dirty="0" smtClean="0"/>
              <a:t>KISAYOL OLARAK (CTRL+O) TUŞ KOMBİNASYONU İLE AÇ MENÜSÜNE DİREKT GİDİLEBİLİR.</a:t>
            </a:r>
          </a:p>
        </p:txBody>
      </p:sp>
      <p:sp>
        <p:nvSpPr>
          <p:cNvPr id="2" name="Başlık 1"/>
          <p:cNvSpPr>
            <a:spLocks noGrp="1"/>
          </p:cNvSpPr>
          <p:nvPr>
            <p:ph type="title"/>
          </p:nvPr>
        </p:nvSpPr>
        <p:spPr/>
        <p:txBody>
          <a:bodyPr/>
          <a:lstStyle/>
          <a:p>
            <a:r>
              <a:rPr lang="en-US" dirty="0" smtClean="0"/>
              <a:t>OLUŞTURULMUŞ BELGELERİ AÇMA</a:t>
            </a:r>
            <a:endParaRPr lang="tr-TR" dirty="0"/>
          </a:p>
        </p:txBody>
      </p:sp>
    </p:spTree>
    <p:extLst>
      <p:ext uri="{BB962C8B-B14F-4D97-AF65-F5344CB8AC3E}">
        <p14:creationId xmlns:p14="http://schemas.microsoft.com/office/powerpoint/2010/main" val="3644473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cstate="print"/>
          <a:stretch>
            <a:fillRect/>
          </a:stretch>
        </p:blipFill>
        <p:spPr>
          <a:xfrm>
            <a:off x="2043954" y="2232211"/>
            <a:ext cx="7548282" cy="3398904"/>
          </a:xfrm>
          <a:prstGeom prst="rect">
            <a:avLst/>
          </a:prstGeom>
        </p:spPr>
      </p:pic>
      <p:sp>
        <p:nvSpPr>
          <p:cNvPr id="2" name="Başlık 1"/>
          <p:cNvSpPr>
            <a:spLocks noGrp="1"/>
          </p:cNvSpPr>
          <p:nvPr>
            <p:ph type="title"/>
          </p:nvPr>
        </p:nvSpPr>
        <p:spPr/>
        <p:txBody>
          <a:bodyPr/>
          <a:lstStyle/>
          <a:p>
            <a:r>
              <a:rPr lang="en-US" dirty="0" smtClean="0"/>
              <a:t>OLUŞTURULMUŞ BELGELERİ AÇMA</a:t>
            </a:r>
            <a:endParaRPr lang="tr-TR" dirty="0"/>
          </a:p>
        </p:txBody>
      </p:sp>
    </p:spTree>
    <p:extLst>
      <p:ext uri="{BB962C8B-B14F-4D97-AF65-F5344CB8AC3E}">
        <p14:creationId xmlns:p14="http://schemas.microsoft.com/office/powerpoint/2010/main" val="3891159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209</TotalTime>
  <Words>1147</Words>
  <Application>Microsoft Office PowerPoint</Application>
  <PresentationFormat>Özel</PresentationFormat>
  <Paragraphs>151</Paragraphs>
  <Slides>47</Slides>
  <Notes>1</Notes>
  <HiddenSlides>0</HiddenSlides>
  <MMClips>0</MMClips>
  <ScaleCrop>false</ScaleCrop>
  <HeadingPairs>
    <vt:vector size="4" baseType="variant">
      <vt:variant>
        <vt:lpstr>Tema</vt:lpstr>
      </vt:variant>
      <vt:variant>
        <vt:i4>2</vt:i4>
      </vt:variant>
      <vt:variant>
        <vt:lpstr>Slayt Başlıkları</vt:lpstr>
      </vt:variant>
      <vt:variant>
        <vt:i4>47</vt:i4>
      </vt:variant>
    </vt:vector>
  </HeadingPairs>
  <TitlesOfParts>
    <vt:vector size="49" baseType="lpstr">
      <vt:lpstr>Dalga Biçimi</vt:lpstr>
      <vt:lpstr>Üst Düzey</vt:lpstr>
      <vt:lpstr>      Bu proje Avrupa Birliği ve Türkiye Cumhuriyeti tarafından finanse edilmektedir. </vt:lpstr>
      <vt:lpstr>WORD 2010 KELİME İŞLEMCİ </vt:lpstr>
      <vt:lpstr>WORD SAYFASI</vt:lpstr>
      <vt:lpstr>WORD İLE ÇALIŞMA SAYFAMIZDA : </vt:lpstr>
      <vt:lpstr>WORD İLE BELGE OLUŞTURMA</vt:lpstr>
      <vt:lpstr>WORD İLE BELGE OLUŞTURMA</vt:lpstr>
      <vt:lpstr>WORD İLE BELGE OLUŞTURMA</vt:lpstr>
      <vt:lpstr>OLUŞTURULMUŞ BELGELERİ AÇMA</vt:lpstr>
      <vt:lpstr>OLUŞTURULMUŞ BELGELERİ AÇMA</vt:lpstr>
      <vt:lpstr>BİRDEN FAZLA AÇIK BELGE İLE ÇALIŞMA</vt:lpstr>
      <vt:lpstr>BİRDEN FAZLA AÇIK BELGE İLE ÇALIŞMA</vt:lpstr>
      <vt:lpstr>SAYFA DÜZENİ – KENAR BOŞLUKLARI</vt:lpstr>
      <vt:lpstr>SAYFA DÜZENİ – KENAR BOŞLUKLARI </vt:lpstr>
      <vt:lpstr>SAYFA DÜZENİ - YÖNLENDİRME</vt:lpstr>
      <vt:lpstr>SAYFA DÜZENİ - SÜTUNLAR</vt:lpstr>
      <vt:lpstr>SAYFA DÜZENİ - KESMELER</vt:lpstr>
      <vt:lpstr>SAYFA DÜZENİ – KESMELER </vt:lpstr>
      <vt:lpstr>EKLE – SAYFA NUMARASI</vt:lpstr>
      <vt:lpstr>BİÇİM VE DÜZEN İŞLEMLERİ </vt:lpstr>
      <vt:lpstr>BİÇİM VE DÜZEN İŞLEMLERİ </vt:lpstr>
      <vt:lpstr>BİÇİM VE DÜZEN İŞLEMLERİ </vt:lpstr>
      <vt:lpstr>BİÇİM VE DÜZEN İŞLEMLERİ </vt:lpstr>
      <vt:lpstr>BİÇİM VE DÜZEN İŞLEMLERİ </vt:lpstr>
      <vt:lpstr>BİÇİM VE DÜZEN İŞLEMLERİ </vt:lpstr>
      <vt:lpstr>BİÇİM VE DÜZEN İŞLEMLERİ </vt:lpstr>
      <vt:lpstr>BİÇİM VE DÜZEN İŞLEMLERİ </vt:lpstr>
      <vt:lpstr>BİÇİM VE DÜZEN İŞLEMLERİ</vt:lpstr>
      <vt:lpstr>BİÇİM VE DÜZEN İŞLEMLERİ</vt:lpstr>
      <vt:lpstr>BİÇİM VE DÜZEN İŞLEMLERİ</vt:lpstr>
      <vt:lpstr>BİÇİM VE DÜZEN İŞLEMLERİ</vt:lpstr>
      <vt:lpstr>PowerPoint Sunusu</vt:lpstr>
      <vt:lpstr>BİÇİM VE DÜZEN İŞLEMLERİ</vt:lpstr>
      <vt:lpstr>PowerPoint Sunusu</vt:lpstr>
      <vt:lpstr>BELGE DENETİMİ</vt:lpstr>
      <vt:lpstr>BELGE DENETİMİ</vt:lpstr>
      <vt:lpstr>BELGE DENETİMİ</vt:lpstr>
      <vt:lpstr>TABLO İŞLEMLERİ</vt:lpstr>
      <vt:lpstr>TABLO İŞLEMLERİ</vt:lpstr>
      <vt:lpstr>TABLO İŞLEMLERİ</vt:lpstr>
      <vt:lpstr>TABLO DÜZEN SEKMESİ</vt:lpstr>
      <vt:lpstr>NESNE İŞLEMLERİ</vt:lpstr>
      <vt:lpstr>NESNE İŞLEMLERİ</vt:lpstr>
      <vt:lpstr>NESNE İŞLEMLERİ</vt:lpstr>
      <vt:lpstr>NESNE İŞLEMLERİ</vt:lpstr>
      <vt:lpstr>NESNE İŞLEMLERİ</vt:lpstr>
      <vt:lpstr>NESNE EKLEME</vt:lpstr>
      <vt:lpstr>NESNE EKLEME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WORD </dc:title>
  <dc:creator>ceyhan</dc:creator>
  <cp:lastModifiedBy>Bilal Keskin</cp:lastModifiedBy>
  <cp:revision>24</cp:revision>
  <dcterms:created xsi:type="dcterms:W3CDTF">2016-03-18T08:23:28Z</dcterms:created>
  <dcterms:modified xsi:type="dcterms:W3CDTF">2016-04-15T13:56:33Z</dcterms:modified>
</cp:coreProperties>
</file>